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9" r:id="rId4"/>
    <p:sldId id="280" r:id="rId5"/>
    <p:sldId id="281" r:id="rId6"/>
    <p:sldId id="265" r:id="rId7"/>
    <p:sldId id="267" r:id="rId8"/>
    <p:sldId id="276" r:id="rId9"/>
    <p:sldId id="277" r:id="rId10"/>
    <p:sldId id="282" r:id="rId11"/>
    <p:sldId id="284" r:id="rId12"/>
    <p:sldId id="283" r:id="rId13"/>
    <p:sldId id="278" r:id="rId14"/>
    <p:sldId id="269" r:id="rId15"/>
    <p:sldId id="271" r:id="rId16"/>
    <p:sldId id="272" r:id="rId17"/>
    <p:sldId id="270" r:id="rId18"/>
    <p:sldId id="257" r:id="rId19"/>
    <p:sldId id="258" r:id="rId20"/>
    <p:sldId id="259" r:id="rId21"/>
    <p:sldId id="260" r:id="rId22"/>
    <p:sldId id="262" r:id="rId23"/>
    <p:sldId id="273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71480"/>
            <a:ext cx="5929354" cy="41434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Интегрированное ведение болезней раннего возраста.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ОРВИ. </a:t>
            </a:r>
            <a:r>
              <a:rPr lang="ru-RU" b="1" dirty="0" smtClean="0">
                <a:solidFill>
                  <a:srgbClr val="FF0000"/>
                </a:solidFill>
              </a:rPr>
              <a:t>Признаки </a:t>
            </a:r>
            <a:r>
              <a:rPr lang="ru-RU" b="1" dirty="0" smtClean="0">
                <a:solidFill>
                  <a:srgbClr val="FF0000"/>
                </a:solidFill>
              </a:rPr>
              <a:t>опасности. Кашель. </a:t>
            </a:r>
            <a:r>
              <a:rPr lang="ru-RU" b="1" dirty="0" smtClean="0">
                <a:solidFill>
                  <a:srgbClr val="FF0000"/>
                </a:solidFill>
              </a:rPr>
              <a:t>Насморк. </a:t>
            </a:r>
            <a:r>
              <a:rPr lang="ru-RU" b="1" dirty="0" smtClean="0">
                <a:solidFill>
                  <a:srgbClr val="FF0000"/>
                </a:solidFill>
              </a:rPr>
              <a:t>Лихорадка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Принципы ухода за заболевшими детьми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на дому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715016"/>
            <a:ext cx="3857652" cy="928694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Слугина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П.Н.</a:t>
            </a:r>
          </a:p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Осакаровка, 22 февраля 2017 год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28601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397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Слизь (мокрота), пути эвакуации из организма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Картинки по запросу дыхательное 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643602" cy="55626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6" name="Полилиния 15"/>
          <p:cNvSpPr/>
          <p:nvPr/>
        </p:nvSpPr>
        <p:spPr>
          <a:xfrm>
            <a:off x="2928926" y="2000240"/>
            <a:ext cx="1906445" cy="3480981"/>
          </a:xfrm>
          <a:custGeom>
            <a:avLst/>
            <a:gdLst>
              <a:gd name="connsiteX0" fmla="*/ 480291 w 2124363"/>
              <a:gd name="connsiteY0" fmla="*/ 3480981 h 3480981"/>
              <a:gd name="connsiteX1" fmla="*/ 508000 w 2124363"/>
              <a:gd name="connsiteY1" fmla="*/ 3231599 h 3480981"/>
              <a:gd name="connsiteX2" fmla="*/ 563418 w 2124363"/>
              <a:gd name="connsiteY2" fmla="*/ 3148472 h 3480981"/>
              <a:gd name="connsiteX3" fmla="*/ 581891 w 2124363"/>
              <a:gd name="connsiteY3" fmla="*/ 3120762 h 3480981"/>
              <a:gd name="connsiteX4" fmla="*/ 609600 w 2124363"/>
              <a:gd name="connsiteY4" fmla="*/ 3065344 h 3480981"/>
              <a:gd name="connsiteX5" fmla="*/ 628073 w 2124363"/>
              <a:gd name="connsiteY5" fmla="*/ 3009926 h 3480981"/>
              <a:gd name="connsiteX6" fmla="*/ 646545 w 2124363"/>
              <a:gd name="connsiteY6" fmla="*/ 2982217 h 3480981"/>
              <a:gd name="connsiteX7" fmla="*/ 665018 w 2124363"/>
              <a:gd name="connsiteY7" fmla="*/ 2908326 h 3480981"/>
              <a:gd name="connsiteX8" fmla="*/ 646545 w 2124363"/>
              <a:gd name="connsiteY8" fmla="*/ 2705126 h 3480981"/>
              <a:gd name="connsiteX9" fmla="*/ 609600 w 2124363"/>
              <a:gd name="connsiteY9" fmla="*/ 2621999 h 3480981"/>
              <a:gd name="connsiteX10" fmla="*/ 600363 w 2124363"/>
              <a:gd name="connsiteY10" fmla="*/ 2594290 h 3480981"/>
              <a:gd name="connsiteX11" fmla="*/ 581891 w 2124363"/>
              <a:gd name="connsiteY11" fmla="*/ 2566581 h 3480981"/>
              <a:gd name="connsiteX12" fmla="*/ 572654 w 2124363"/>
              <a:gd name="connsiteY12" fmla="*/ 2538872 h 3480981"/>
              <a:gd name="connsiteX13" fmla="*/ 517236 w 2124363"/>
              <a:gd name="connsiteY13" fmla="*/ 2455744 h 3480981"/>
              <a:gd name="connsiteX14" fmla="*/ 498763 w 2124363"/>
              <a:gd name="connsiteY14" fmla="*/ 2428035 h 3480981"/>
              <a:gd name="connsiteX15" fmla="*/ 471054 w 2124363"/>
              <a:gd name="connsiteY15" fmla="*/ 2400326 h 3480981"/>
              <a:gd name="connsiteX16" fmla="*/ 406400 w 2124363"/>
              <a:gd name="connsiteY16" fmla="*/ 2317199 h 3480981"/>
              <a:gd name="connsiteX17" fmla="*/ 378691 w 2124363"/>
              <a:gd name="connsiteY17" fmla="*/ 2298726 h 3480981"/>
              <a:gd name="connsiteX18" fmla="*/ 350982 w 2124363"/>
              <a:gd name="connsiteY18" fmla="*/ 2271017 h 3480981"/>
              <a:gd name="connsiteX19" fmla="*/ 323273 w 2124363"/>
              <a:gd name="connsiteY19" fmla="*/ 2252544 h 3480981"/>
              <a:gd name="connsiteX20" fmla="*/ 295563 w 2124363"/>
              <a:gd name="connsiteY20" fmla="*/ 2224835 h 3480981"/>
              <a:gd name="connsiteX21" fmla="*/ 212436 w 2124363"/>
              <a:gd name="connsiteY21" fmla="*/ 2150944 h 3480981"/>
              <a:gd name="connsiteX22" fmla="*/ 175491 w 2124363"/>
              <a:gd name="connsiteY22" fmla="*/ 2095526 h 3480981"/>
              <a:gd name="connsiteX23" fmla="*/ 157018 w 2124363"/>
              <a:gd name="connsiteY23" fmla="*/ 2067817 h 3480981"/>
              <a:gd name="connsiteX24" fmla="*/ 147782 w 2124363"/>
              <a:gd name="connsiteY24" fmla="*/ 2040108 h 3480981"/>
              <a:gd name="connsiteX25" fmla="*/ 101600 w 2124363"/>
              <a:gd name="connsiteY25" fmla="*/ 1984690 h 3480981"/>
              <a:gd name="connsiteX26" fmla="*/ 73891 w 2124363"/>
              <a:gd name="connsiteY26" fmla="*/ 1892326 h 3480981"/>
              <a:gd name="connsiteX27" fmla="*/ 55418 w 2124363"/>
              <a:gd name="connsiteY27" fmla="*/ 1864617 h 3480981"/>
              <a:gd name="connsiteX28" fmla="*/ 36945 w 2124363"/>
              <a:gd name="connsiteY28" fmla="*/ 1799962 h 3480981"/>
              <a:gd name="connsiteX29" fmla="*/ 18473 w 2124363"/>
              <a:gd name="connsiteY29" fmla="*/ 1661417 h 3480981"/>
              <a:gd name="connsiteX30" fmla="*/ 9236 w 2124363"/>
              <a:gd name="connsiteY30" fmla="*/ 1559817 h 3480981"/>
              <a:gd name="connsiteX31" fmla="*/ 0 w 2124363"/>
              <a:gd name="connsiteY31" fmla="*/ 1513635 h 3480981"/>
              <a:gd name="connsiteX32" fmla="*/ 9236 w 2124363"/>
              <a:gd name="connsiteY32" fmla="*/ 451453 h 3480981"/>
              <a:gd name="connsiteX33" fmla="*/ 18473 w 2124363"/>
              <a:gd name="connsiteY33" fmla="*/ 405272 h 3480981"/>
              <a:gd name="connsiteX34" fmla="*/ 36945 w 2124363"/>
              <a:gd name="connsiteY34" fmla="*/ 331381 h 3480981"/>
              <a:gd name="connsiteX35" fmla="*/ 55418 w 2124363"/>
              <a:gd name="connsiteY35" fmla="*/ 266726 h 3480981"/>
              <a:gd name="connsiteX36" fmla="*/ 73891 w 2124363"/>
              <a:gd name="connsiteY36" fmla="*/ 211308 h 3480981"/>
              <a:gd name="connsiteX37" fmla="*/ 92363 w 2124363"/>
              <a:gd name="connsiteY37" fmla="*/ 183599 h 3480981"/>
              <a:gd name="connsiteX38" fmla="*/ 101600 w 2124363"/>
              <a:gd name="connsiteY38" fmla="*/ 155890 h 3480981"/>
              <a:gd name="connsiteX39" fmla="*/ 120073 w 2124363"/>
              <a:gd name="connsiteY39" fmla="*/ 128181 h 3480981"/>
              <a:gd name="connsiteX40" fmla="*/ 175491 w 2124363"/>
              <a:gd name="connsiteY40" fmla="*/ 100472 h 3480981"/>
              <a:gd name="connsiteX41" fmla="*/ 203200 w 2124363"/>
              <a:gd name="connsiteY41" fmla="*/ 81999 h 3480981"/>
              <a:gd name="connsiteX42" fmla="*/ 286327 w 2124363"/>
              <a:gd name="connsiteY42" fmla="*/ 54290 h 3480981"/>
              <a:gd name="connsiteX43" fmla="*/ 341745 w 2124363"/>
              <a:gd name="connsiteY43" fmla="*/ 35817 h 3480981"/>
              <a:gd name="connsiteX44" fmla="*/ 406400 w 2124363"/>
              <a:gd name="connsiteY44" fmla="*/ 17344 h 3480981"/>
              <a:gd name="connsiteX45" fmla="*/ 544945 w 2124363"/>
              <a:gd name="connsiteY45" fmla="*/ 8108 h 3480981"/>
              <a:gd name="connsiteX46" fmla="*/ 932873 w 2124363"/>
              <a:gd name="connsiteY46" fmla="*/ 26581 h 3480981"/>
              <a:gd name="connsiteX47" fmla="*/ 1025236 w 2124363"/>
              <a:gd name="connsiteY47" fmla="*/ 54290 h 3480981"/>
              <a:gd name="connsiteX48" fmla="*/ 1099127 w 2124363"/>
              <a:gd name="connsiteY48" fmla="*/ 72762 h 3480981"/>
              <a:gd name="connsiteX49" fmla="*/ 1154545 w 2124363"/>
              <a:gd name="connsiteY49" fmla="*/ 91235 h 3480981"/>
              <a:gd name="connsiteX50" fmla="*/ 1209963 w 2124363"/>
              <a:gd name="connsiteY50" fmla="*/ 118944 h 3480981"/>
              <a:gd name="connsiteX51" fmla="*/ 1246909 w 2124363"/>
              <a:gd name="connsiteY51" fmla="*/ 137417 h 3480981"/>
              <a:gd name="connsiteX52" fmla="*/ 1320800 w 2124363"/>
              <a:gd name="connsiteY52" fmla="*/ 155890 h 3480981"/>
              <a:gd name="connsiteX53" fmla="*/ 1357745 w 2124363"/>
              <a:gd name="connsiteY53" fmla="*/ 174362 h 3480981"/>
              <a:gd name="connsiteX54" fmla="*/ 1385454 w 2124363"/>
              <a:gd name="connsiteY54" fmla="*/ 183599 h 3480981"/>
              <a:gd name="connsiteX55" fmla="*/ 1413163 w 2124363"/>
              <a:gd name="connsiteY55" fmla="*/ 202072 h 3480981"/>
              <a:gd name="connsiteX56" fmla="*/ 1496291 w 2124363"/>
              <a:gd name="connsiteY56" fmla="*/ 229781 h 3480981"/>
              <a:gd name="connsiteX57" fmla="*/ 1533236 w 2124363"/>
              <a:gd name="connsiteY57" fmla="*/ 248253 h 3480981"/>
              <a:gd name="connsiteX58" fmla="*/ 1588654 w 2124363"/>
              <a:gd name="connsiteY58" fmla="*/ 266726 h 3480981"/>
              <a:gd name="connsiteX59" fmla="*/ 1653309 w 2124363"/>
              <a:gd name="connsiteY59" fmla="*/ 294435 h 3480981"/>
              <a:gd name="connsiteX60" fmla="*/ 1764145 w 2124363"/>
              <a:gd name="connsiteY60" fmla="*/ 340617 h 3480981"/>
              <a:gd name="connsiteX61" fmla="*/ 1791854 w 2124363"/>
              <a:gd name="connsiteY61" fmla="*/ 359090 h 3480981"/>
              <a:gd name="connsiteX62" fmla="*/ 1856509 w 2124363"/>
              <a:gd name="connsiteY62" fmla="*/ 377562 h 3480981"/>
              <a:gd name="connsiteX63" fmla="*/ 1884218 w 2124363"/>
              <a:gd name="connsiteY63" fmla="*/ 386799 h 3480981"/>
              <a:gd name="connsiteX64" fmla="*/ 1948873 w 2124363"/>
              <a:gd name="connsiteY64" fmla="*/ 405272 h 3480981"/>
              <a:gd name="connsiteX65" fmla="*/ 1995054 w 2124363"/>
              <a:gd name="connsiteY65" fmla="*/ 423744 h 3480981"/>
              <a:gd name="connsiteX66" fmla="*/ 2041236 w 2124363"/>
              <a:gd name="connsiteY66" fmla="*/ 432981 h 3480981"/>
              <a:gd name="connsiteX67" fmla="*/ 2068945 w 2124363"/>
              <a:gd name="connsiteY67" fmla="*/ 442217 h 3480981"/>
              <a:gd name="connsiteX68" fmla="*/ 2124363 w 2124363"/>
              <a:gd name="connsiteY68" fmla="*/ 460690 h 34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24363" h="3480981">
                <a:moveTo>
                  <a:pt x="480291" y="3480981"/>
                </a:moveTo>
                <a:cubicBezTo>
                  <a:pt x="480496" y="3476669"/>
                  <a:pt x="472053" y="3285520"/>
                  <a:pt x="508000" y="3231599"/>
                </a:cubicBezTo>
                <a:lnTo>
                  <a:pt x="563418" y="3148472"/>
                </a:lnTo>
                <a:lnTo>
                  <a:pt x="581891" y="3120762"/>
                </a:lnTo>
                <a:cubicBezTo>
                  <a:pt x="615571" y="3019718"/>
                  <a:pt x="561858" y="3172762"/>
                  <a:pt x="609600" y="3065344"/>
                </a:cubicBezTo>
                <a:cubicBezTo>
                  <a:pt x="617508" y="3047550"/>
                  <a:pt x="617272" y="3026128"/>
                  <a:pt x="628073" y="3009926"/>
                </a:cubicBezTo>
                <a:cubicBezTo>
                  <a:pt x="634230" y="3000690"/>
                  <a:pt x="641581" y="2992146"/>
                  <a:pt x="646545" y="2982217"/>
                </a:cubicBezTo>
                <a:cubicBezTo>
                  <a:pt x="656014" y="2963279"/>
                  <a:pt x="661504" y="2925898"/>
                  <a:pt x="665018" y="2908326"/>
                </a:cubicBezTo>
                <a:cubicBezTo>
                  <a:pt x="662721" y="2873866"/>
                  <a:pt x="658383" y="2756425"/>
                  <a:pt x="646545" y="2705126"/>
                </a:cubicBezTo>
                <a:cubicBezTo>
                  <a:pt x="626121" y="2616620"/>
                  <a:pt x="637986" y="2678769"/>
                  <a:pt x="609600" y="2621999"/>
                </a:cubicBezTo>
                <a:cubicBezTo>
                  <a:pt x="605246" y="2613291"/>
                  <a:pt x="604717" y="2602998"/>
                  <a:pt x="600363" y="2594290"/>
                </a:cubicBezTo>
                <a:cubicBezTo>
                  <a:pt x="595399" y="2584361"/>
                  <a:pt x="586855" y="2576510"/>
                  <a:pt x="581891" y="2566581"/>
                </a:cubicBezTo>
                <a:cubicBezTo>
                  <a:pt x="577537" y="2557873"/>
                  <a:pt x="577382" y="2547383"/>
                  <a:pt x="572654" y="2538872"/>
                </a:cubicBezTo>
                <a:cubicBezTo>
                  <a:pt x="572644" y="2538855"/>
                  <a:pt x="526478" y="2469607"/>
                  <a:pt x="517236" y="2455744"/>
                </a:cubicBezTo>
                <a:cubicBezTo>
                  <a:pt x="511078" y="2446508"/>
                  <a:pt x="506612" y="2435884"/>
                  <a:pt x="498763" y="2428035"/>
                </a:cubicBezTo>
                <a:cubicBezTo>
                  <a:pt x="489527" y="2418799"/>
                  <a:pt x="479073" y="2410637"/>
                  <a:pt x="471054" y="2400326"/>
                </a:cubicBezTo>
                <a:cubicBezTo>
                  <a:pt x="433111" y="2351542"/>
                  <a:pt x="446132" y="2350309"/>
                  <a:pt x="406400" y="2317199"/>
                </a:cubicBezTo>
                <a:cubicBezTo>
                  <a:pt x="397872" y="2310092"/>
                  <a:pt x="387219" y="2305833"/>
                  <a:pt x="378691" y="2298726"/>
                </a:cubicBezTo>
                <a:cubicBezTo>
                  <a:pt x="368656" y="2290364"/>
                  <a:pt x="361017" y="2279379"/>
                  <a:pt x="350982" y="2271017"/>
                </a:cubicBezTo>
                <a:cubicBezTo>
                  <a:pt x="342454" y="2263910"/>
                  <a:pt x="331801" y="2259650"/>
                  <a:pt x="323273" y="2252544"/>
                </a:cubicBezTo>
                <a:cubicBezTo>
                  <a:pt x="313238" y="2244182"/>
                  <a:pt x="305598" y="2233197"/>
                  <a:pt x="295563" y="2224835"/>
                </a:cubicBezTo>
                <a:cubicBezTo>
                  <a:pt x="253921" y="2190133"/>
                  <a:pt x="257340" y="2218300"/>
                  <a:pt x="212436" y="2150944"/>
                </a:cubicBezTo>
                <a:lnTo>
                  <a:pt x="175491" y="2095526"/>
                </a:lnTo>
                <a:lnTo>
                  <a:pt x="157018" y="2067817"/>
                </a:lnTo>
                <a:cubicBezTo>
                  <a:pt x="153939" y="2058581"/>
                  <a:pt x="152136" y="2048816"/>
                  <a:pt x="147782" y="2040108"/>
                </a:cubicBezTo>
                <a:cubicBezTo>
                  <a:pt x="134923" y="2014391"/>
                  <a:pt x="122026" y="2005116"/>
                  <a:pt x="101600" y="1984690"/>
                </a:cubicBezTo>
                <a:cubicBezTo>
                  <a:pt x="96437" y="1964041"/>
                  <a:pt x="82883" y="1905814"/>
                  <a:pt x="73891" y="1892326"/>
                </a:cubicBezTo>
                <a:lnTo>
                  <a:pt x="55418" y="1864617"/>
                </a:lnTo>
                <a:cubicBezTo>
                  <a:pt x="47506" y="1840880"/>
                  <a:pt x="41583" y="1825472"/>
                  <a:pt x="36945" y="1799962"/>
                </a:cubicBezTo>
                <a:cubicBezTo>
                  <a:pt x="32904" y="1777738"/>
                  <a:pt x="20483" y="1680515"/>
                  <a:pt x="18473" y="1661417"/>
                </a:cubicBezTo>
                <a:cubicBezTo>
                  <a:pt x="14913" y="1627598"/>
                  <a:pt x="13454" y="1593561"/>
                  <a:pt x="9236" y="1559817"/>
                </a:cubicBezTo>
                <a:cubicBezTo>
                  <a:pt x="7289" y="1544239"/>
                  <a:pt x="3079" y="1529029"/>
                  <a:pt x="0" y="1513635"/>
                </a:cubicBezTo>
                <a:cubicBezTo>
                  <a:pt x="3079" y="1159574"/>
                  <a:pt x="3335" y="805478"/>
                  <a:pt x="9236" y="451453"/>
                </a:cubicBezTo>
                <a:cubicBezTo>
                  <a:pt x="9498" y="435757"/>
                  <a:pt x="14943" y="420569"/>
                  <a:pt x="18473" y="405272"/>
                </a:cubicBezTo>
                <a:cubicBezTo>
                  <a:pt x="24182" y="380534"/>
                  <a:pt x="28916" y="355466"/>
                  <a:pt x="36945" y="331381"/>
                </a:cubicBezTo>
                <a:cubicBezTo>
                  <a:pt x="67978" y="238289"/>
                  <a:pt x="20636" y="382665"/>
                  <a:pt x="55418" y="266726"/>
                </a:cubicBezTo>
                <a:cubicBezTo>
                  <a:pt x="61013" y="248075"/>
                  <a:pt x="63090" y="227510"/>
                  <a:pt x="73891" y="211308"/>
                </a:cubicBezTo>
                <a:cubicBezTo>
                  <a:pt x="80048" y="202072"/>
                  <a:pt x="87399" y="193528"/>
                  <a:pt x="92363" y="183599"/>
                </a:cubicBezTo>
                <a:cubicBezTo>
                  <a:pt x="96717" y="174891"/>
                  <a:pt x="97246" y="164598"/>
                  <a:pt x="101600" y="155890"/>
                </a:cubicBezTo>
                <a:cubicBezTo>
                  <a:pt x="106565" y="145961"/>
                  <a:pt x="112224" y="136030"/>
                  <a:pt x="120073" y="128181"/>
                </a:cubicBezTo>
                <a:cubicBezTo>
                  <a:pt x="137979" y="110275"/>
                  <a:pt x="152953" y="107984"/>
                  <a:pt x="175491" y="100472"/>
                </a:cubicBezTo>
                <a:cubicBezTo>
                  <a:pt x="184727" y="94314"/>
                  <a:pt x="193056" y="86508"/>
                  <a:pt x="203200" y="81999"/>
                </a:cubicBezTo>
                <a:cubicBezTo>
                  <a:pt x="203215" y="81992"/>
                  <a:pt x="272465" y="58911"/>
                  <a:pt x="286327" y="54290"/>
                </a:cubicBezTo>
                <a:lnTo>
                  <a:pt x="341745" y="35817"/>
                </a:lnTo>
                <a:cubicBezTo>
                  <a:pt x="358914" y="30094"/>
                  <a:pt x="389454" y="19128"/>
                  <a:pt x="406400" y="17344"/>
                </a:cubicBezTo>
                <a:cubicBezTo>
                  <a:pt x="452430" y="12499"/>
                  <a:pt x="498763" y="11187"/>
                  <a:pt x="544945" y="8108"/>
                </a:cubicBezTo>
                <a:cubicBezTo>
                  <a:pt x="707383" y="12620"/>
                  <a:pt x="799971" y="0"/>
                  <a:pt x="932873" y="26581"/>
                </a:cubicBezTo>
                <a:cubicBezTo>
                  <a:pt x="1006199" y="41246"/>
                  <a:pt x="930946" y="30719"/>
                  <a:pt x="1025236" y="54290"/>
                </a:cubicBezTo>
                <a:cubicBezTo>
                  <a:pt x="1049866" y="60447"/>
                  <a:pt x="1075042" y="64733"/>
                  <a:pt x="1099127" y="72762"/>
                </a:cubicBezTo>
                <a:lnTo>
                  <a:pt x="1154545" y="91235"/>
                </a:lnTo>
                <a:cubicBezTo>
                  <a:pt x="1207795" y="126736"/>
                  <a:pt x="1156427" y="96000"/>
                  <a:pt x="1209963" y="118944"/>
                </a:cubicBezTo>
                <a:cubicBezTo>
                  <a:pt x="1222619" y="124368"/>
                  <a:pt x="1233847" y="133063"/>
                  <a:pt x="1246909" y="137417"/>
                </a:cubicBezTo>
                <a:cubicBezTo>
                  <a:pt x="1311983" y="159108"/>
                  <a:pt x="1272403" y="135148"/>
                  <a:pt x="1320800" y="155890"/>
                </a:cubicBezTo>
                <a:cubicBezTo>
                  <a:pt x="1333455" y="161314"/>
                  <a:pt x="1345090" y="168938"/>
                  <a:pt x="1357745" y="174362"/>
                </a:cubicBezTo>
                <a:cubicBezTo>
                  <a:pt x="1366694" y="178197"/>
                  <a:pt x="1376746" y="179245"/>
                  <a:pt x="1385454" y="183599"/>
                </a:cubicBezTo>
                <a:cubicBezTo>
                  <a:pt x="1395383" y="188564"/>
                  <a:pt x="1402916" y="197802"/>
                  <a:pt x="1413163" y="202072"/>
                </a:cubicBezTo>
                <a:cubicBezTo>
                  <a:pt x="1440124" y="213306"/>
                  <a:pt x="1470166" y="216719"/>
                  <a:pt x="1496291" y="229781"/>
                </a:cubicBezTo>
                <a:cubicBezTo>
                  <a:pt x="1508606" y="235938"/>
                  <a:pt x="1520452" y="243140"/>
                  <a:pt x="1533236" y="248253"/>
                </a:cubicBezTo>
                <a:cubicBezTo>
                  <a:pt x="1551315" y="255485"/>
                  <a:pt x="1588654" y="266726"/>
                  <a:pt x="1588654" y="266726"/>
                </a:cubicBezTo>
                <a:cubicBezTo>
                  <a:pt x="1654743" y="310786"/>
                  <a:pt x="1573783" y="261299"/>
                  <a:pt x="1653309" y="294435"/>
                </a:cubicBezTo>
                <a:cubicBezTo>
                  <a:pt x="1781179" y="347714"/>
                  <a:pt x="1680836" y="319790"/>
                  <a:pt x="1764145" y="340617"/>
                </a:cubicBezTo>
                <a:cubicBezTo>
                  <a:pt x="1773381" y="346775"/>
                  <a:pt x="1781925" y="354126"/>
                  <a:pt x="1791854" y="359090"/>
                </a:cubicBezTo>
                <a:cubicBezTo>
                  <a:pt x="1806618" y="366472"/>
                  <a:pt x="1842699" y="373616"/>
                  <a:pt x="1856509" y="377562"/>
                </a:cubicBezTo>
                <a:cubicBezTo>
                  <a:pt x="1865870" y="380237"/>
                  <a:pt x="1874857" y="384124"/>
                  <a:pt x="1884218" y="386799"/>
                </a:cubicBezTo>
                <a:cubicBezTo>
                  <a:pt x="1924993" y="398449"/>
                  <a:pt x="1913428" y="391980"/>
                  <a:pt x="1948873" y="405272"/>
                </a:cubicBezTo>
                <a:cubicBezTo>
                  <a:pt x="1964397" y="411093"/>
                  <a:pt x="1979174" y="418980"/>
                  <a:pt x="1995054" y="423744"/>
                </a:cubicBezTo>
                <a:cubicBezTo>
                  <a:pt x="2010091" y="428255"/>
                  <a:pt x="2026006" y="429173"/>
                  <a:pt x="2041236" y="432981"/>
                </a:cubicBezTo>
                <a:cubicBezTo>
                  <a:pt x="2050681" y="435342"/>
                  <a:pt x="2059584" y="439542"/>
                  <a:pt x="2068945" y="442217"/>
                </a:cubicBezTo>
                <a:cubicBezTo>
                  <a:pt x="2119838" y="456757"/>
                  <a:pt x="2090595" y="443804"/>
                  <a:pt x="2124363" y="4606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500430" y="4500570"/>
            <a:ext cx="563419" cy="997527"/>
          </a:xfrm>
          <a:custGeom>
            <a:avLst/>
            <a:gdLst>
              <a:gd name="connsiteX0" fmla="*/ 554182 w 563419"/>
              <a:gd name="connsiteY0" fmla="*/ 997527 h 997527"/>
              <a:gd name="connsiteX1" fmla="*/ 563419 w 563419"/>
              <a:gd name="connsiteY1" fmla="*/ 969818 h 997527"/>
              <a:gd name="connsiteX2" fmla="*/ 554182 w 563419"/>
              <a:gd name="connsiteY2" fmla="*/ 923636 h 997527"/>
              <a:gd name="connsiteX3" fmla="*/ 535709 w 563419"/>
              <a:gd name="connsiteY3" fmla="*/ 812800 h 997527"/>
              <a:gd name="connsiteX4" fmla="*/ 526473 w 563419"/>
              <a:gd name="connsiteY4" fmla="*/ 748145 h 997527"/>
              <a:gd name="connsiteX5" fmla="*/ 517237 w 563419"/>
              <a:gd name="connsiteY5" fmla="*/ 701963 h 997527"/>
              <a:gd name="connsiteX6" fmla="*/ 498764 w 563419"/>
              <a:gd name="connsiteY6" fmla="*/ 554182 h 997527"/>
              <a:gd name="connsiteX7" fmla="*/ 489528 w 563419"/>
              <a:gd name="connsiteY7" fmla="*/ 508000 h 997527"/>
              <a:gd name="connsiteX8" fmla="*/ 471055 w 563419"/>
              <a:gd name="connsiteY8" fmla="*/ 452582 h 997527"/>
              <a:gd name="connsiteX9" fmla="*/ 452582 w 563419"/>
              <a:gd name="connsiteY9" fmla="*/ 424872 h 997527"/>
              <a:gd name="connsiteX10" fmla="*/ 415637 w 563419"/>
              <a:gd name="connsiteY10" fmla="*/ 369454 h 997527"/>
              <a:gd name="connsiteX11" fmla="*/ 369455 w 563419"/>
              <a:gd name="connsiteY11" fmla="*/ 304800 h 997527"/>
              <a:gd name="connsiteX12" fmla="*/ 314037 w 563419"/>
              <a:gd name="connsiteY12" fmla="*/ 249382 h 997527"/>
              <a:gd name="connsiteX13" fmla="*/ 286328 w 563419"/>
              <a:gd name="connsiteY13" fmla="*/ 240145 h 997527"/>
              <a:gd name="connsiteX14" fmla="*/ 258619 w 563419"/>
              <a:gd name="connsiteY14" fmla="*/ 221672 h 997527"/>
              <a:gd name="connsiteX15" fmla="*/ 221673 w 563419"/>
              <a:gd name="connsiteY15" fmla="*/ 212436 h 997527"/>
              <a:gd name="connsiteX16" fmla="*/ 166255 w 563419"/>
              <a:gd name="connsiteY16" fmla="*/ 193963 h 997527"/>
              <a:gd name="connsiteX17" fmla="*/ 138546 w 563419"/>
              <a:gd name="connsiteY17" fmla="*/ 184727 h 997527"/>
              <a:gd name="connsiteX18" fmla="*/ 101600 w 563419"/>
              <a:gd name="connsiteY18" fmla="*/ 175491 h 997527"/>
              <a:gd name="connsiteX19" fmla="*/ 46182 w 563419"/>
              <a:gd name="connsiteY19" fmla="*/ 129309 h 997527"/>
              <a:gd name="connsiteX20" fmla="*/ 27709 w 563419"/>
              <a:gd name="connsiteY20" fmla="*/ 73891 h 997527"/>
              <a:gd name="connsiteX21" fmla="*/ 18473 w 563419"/>
              <a:gd name="connsiteY21" fmla="*/ 46182 h 997527"/>
              <a:gd name="connsiteX22" fmla="*/ 9237 w 563419"/>
              <a:gd name="connsiteY22" fmla="*/ 18472 h 997527"/>
              <a:gd name="connsiteX23" fmla="*/ 0 w 563419"/>
              <a:gd name="connsiteY23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3419" h="997527">
                <a:moveTo>
                  <a:pt x="554182" y="997527"/>
                </a:moveTo>
                <a:cubicBezTo>
                  <a:pt x="557261" y="988291"/>
                  <a:pt x="563419" y="979554"/>
                  <a:pt x="563419" y="969818"/>
                </a:cubicBezTo>
                <a:cubicBezTo>
                  <a:pt x="563419" y="954119"/>
                  <a:pt x="556910" y="939096"/>
                  <a:pt x="554182" y="923636"/>
                </a:cubicBezTo>
                <a:cubicBezTo>
                  <a:pt x="547673" y="886751"/>
                  <a:pt x="541006" y="849879"/>
                  <a:pt x="535709" y="812800"/>
                </a:cubicBezTo>
                <a:cubicBezTo>
                  <a:pt x="532630" y="791248"/>
                  <a:pt x="530052" y="769619"/>
                  <a:pt x="526473" y="748145"/>
                </a:cubicBezTo>
                <a:cubicBezTo>
                  <a:pt x="523892" y="732660"/>
                  <a:pt x="519312" y="717524"/>
                  <a:pt x="517237" y="701963"/>
                </a:cubicBezTo>
                <a:cubicBezTo>
                  <a:pt x="498179" y="559028"/>
                  <a:pt x="517903" y="659451"/>
                  <a:pt x="498764" y="554182"/>
                </a:cubicBezTo>
                <a:cubicBezTo>
                  <a:pt x="495956" y="538736"/>
                  <a:pt x="493659" y="523146"/>
                  <a:pt x="489528" y="508000"/>
                </a:cubicBezTo>
                <a:cubicBezTo>
                  <a:pt x="484405" y="489214"/>
                  <a:pt x="481856" y="468784"/>
                  <a:pt x="471055" y="452582"/>
                </a:cubicBezTo>
                <a:lnTo>
                  <a:pt x="452582" y="424872"/>
                </a:lnTo>
                <a:cubicBezTo>
                  <a:pt x="436351" y="376177"/>
                  <a:pt x="454074" y="415578"/>
                  <a:pt x="415637" y="369454"/>
                </a:cubicBezTo>
                <a:cubicBezTo>
                  <a:pt x="359422" y="301997"/>
                  <a:pt x="444321" y="387984"/>
                  <a:pt x="369455" y="304800"/>
                </a:cubicBezTo>
                <a:cubicBezTo>
                  <a:pt x="351979" y="285382"/>
                  <a:pt x="338821" y="257644"/>
                  <a:pt x="314037" y="249382"/>
                </a:cubicBezTo>
                <a:cubicBezTo>
                  <a:pt x="304801" y="246303"/>
                  <a:pt x="295036" y="244499"/>
                  <a:pt x="286328" y="240145"/>
                </a:cubicBezTo>
                <a:cubicBezTo>
                  <a:pt x="276399" y="235180"/>
                  <a:pt x="268822" y="226045"/>
                  <a:pt x="258619" y="221672"/>
                </a:cubicBezTo>
                <a:cubicBezTo>
                  <a:pt x="246951" y="216672"/>
                  <a:pt x="233832" y="216084"/>
                  <a:pt x="221673" y="212436"/>
                </a:cubicBezTo>
                <a:cubicBezTo>
                  <a:pt x="203022" y="206841"/>
                  <a:pt x="184728" y="200121"/>
                  <a:pt x="166255" y="193963"/>
                </a:cubicBezTo>
                <a:cubicBezTo>
                  <a:pt x="157019" y="190884"/>
                  <a:pt x="147991" y="187088"/>
                  <a:pt x="138546" y="184727"/>
                </a:cubicBezTo>
                <a:lnTo>
                  <a:pt x="101600" y="175491"/>
                </a:lnTo>
                <a:cubicBezTo>
                  <a:pt x="84354" y="163993"/>
                  <a:pt x="56640" y="148134"/>
                  <a:pt x="46182" y="129309"/>
                </a:cubicBezTo>
                <a:cubicBezTo>
                  <a:pt x="36726" y="112287"/>
                  <a:pt x="33867" y="92364"/>
                  <a:pt x="27709" y="73891"/>
                </a:cubicBezTo>
                <a:lnTo>
                  <a:pt x="18473" y="46182"/>
                </a:lnTo>
                <a:cubicBezTo>
                  <a:pt x="15394" y="36945"/>
                  <a:pt x="13592" y="27180"/>
                  <a:pt x="9237" y="18472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428992" y="4429132"/>
            <a:ext cx="988291" cy="364906"/>
          </a:xfrm>
          <a:custGeom>
            <a:avLst/>
            <a:gdLst>
              <a:gd name="connsiteX0" fmla="*/ 988291 w 988291"/>
              <a:gd name="connsiteY0" fmla="*/ 323272 h 364906"/>
              <a:gd name="connsiteX1" fmla="*/ 628073 w 988291"/>
              <a:gd name="connsiteY1" fmla="*/ 332509 h 364906"/>
              <a:gd name="connsiteX2" fmla="*/ 563418 w 988291"/>
              <a:gd name="connsiteY2" fmla="*/ 295563 h 364906"/>
              <a:gd name="connsiteX3" fmla="*/ 508000 w 988291"/>
              <a:gd name="connsiteY3" fmla="*/ 267854 h 364906"/>
              <a:gd name="connsiteX4" fmla="*/ 452582 w 988291"/>
              <a:gd name="connsiteY4" fmla="*/ 221672 h 364906"/>
              <a:gd name="connsiteX5" fmla="*/ 424873 w 988291"/>
              <a:gd name="connsiteY5" fmla="*/ 212436 h 364906"/>
              <a:gd name="connsiteX6" fmla="*/ 350982 w 988291"/>
              <a:gd name="connsiteY6" fmla="*/ 184727 h 364906"/>
              <a:gd name="connsiteX7" fmla="*/ 184727 w 988291"/>
              <a:gd name="connsiteY7" fmla="*/ 157018 h 364906"/>
              <a:gd name="connsiteX8" fmla="*/ 129309 w 988291"/>
              <a:gd name="connsiteY8" fmla="*/ 129309 h 364906"/>
              <a:gd name="connsiteX9" fmla="*/ 83127 w 988291"/>
              <a:gd name="connsiteY9" fmla="*/ 73891 h 364906"/>
              <a:gd name="connsiteX10" fmla="*/ 55418 w 988291"/>
              <a:gd name="connsiteY10" fmla="*/ 55418 h 364906"/>
              <a:gd name="connsiteX11" fmla="*/ 0 w 988291"/>
              <a:gd name="connsiteY11" fmla="*/ 0 h 36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8291" h="364906">
                <a:moveTo>
                  <a:pt x="988291" y="323272"/>
                </a:moveTo>
                <a:cubicBezTo>
                  <a:pt x="821759" y="364906"/>
                  <a:pt x="939775" y="342564"/>
                  <a:pt x="628073" y="332509"/>
                </a:cubicBezTo>
                <a:cubicBezTo>
                  <a:pt x="560575" y="287510"/>
                  <a:pt x="645435" y="342429"/>
                  <a:pt x="563418" y="295563"/>
                </a:cubicBezTo>
                <a:cubicBezTo>
                  <a:pt x="513284" y="266916"/>
                  <a:pt x="558803" y="284790"/>
                  <a:pt x="508000" y="267854"/>
                </a:cubicBezTo>
                <a:cubicBezTo>
                  <a:pt x="487574" y="247428"/>
                  <a:pt x="478299" y="234531"/>
                  <a:pt x="452582" y="221672"/>
                </a:cubicBezTo>
                <a:cubicBezTo>
                  <a:pt x="443874" y="217318"/>
                  <a:pt x="434109" y="215515"/>
                  <a:pt x="424873" y="212436"/>
                </a:cubicBezTo>
                <a:cubicBezTo>
                  <a:pt x="381253" y="183355"/>
                  <a:pt x="412078" y="198826"/>
                  <a:pt x="350982" y="184727"/>
                </a:cubicBezTo>
                <a:cubicBezTo>
                  <a:pt x="231789" y="157221"/>
                  <a:pt x="320980" y="170643"/>
                  <a:pt x="184727" y="157018"/>
                </a:cubicBezTo>
                <a:cubicBezTo>
                  <a:pt x="162189" y="149506"/>
                  <a:pt x="147215" y="147215"/>
                  <a:pt x="129309" y="129309"/>
                </a:cubicBezTo>
                <a:cubicBezTo>
                  <a:pt x="56655" y="56655"/>
                  <a:pt x="173914" y="149547"/>
                  <a:pt x="83127" y="73891"/>
                </a:cubicBezTo>
                <a:cubicBezTo>
                  <a:pt x="74599" y="66784"/>
                  <a:pt x="63715" y="62793"/>
                  <a:pt x="55418" y="55418"/>
                </a:cubicBezTo>
                <a:cubicBezTo>
                  <a:pt x="35892" y="38062"/>
                  <a:pt x="0" y="0"/>
                  <a:pt x="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29190" y="2500306"/>
            <a:ext cx="335688" cy="197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3428992" y="4286256"/>
            <a:ext cx="861512" cy="194975"/>
          </a:xfrm>
          <a:custGeom>
            <a:avLst/>
            <a:gdLst>
              <a:gd name="connsiteX0" fmla="*/ 812800 w 861512"/>
              <a:gd name="connsiteY0" fmla="*/ 64654 h 194975"/>
              <a:gd name="connsiteX1" fmla="*/ 738909 w 861512"/>
              <a:gd name="connsiteY1" fmla="*/ 46181 h 194975"/>
              <a:gd name="connsiteX2" fmla="*/ 655782 w 861512"/>
              <a:gd name="connsiteY2" fmla="*/ 18472 h 194975"/>
              <a:gd name="connsiteX3" fmla="*/ 628072 w 861512"/>
              <a:gd name="connsiteY3" fmla="*/ 9236 h 194975"/>
              <a:gd name="connsiteX4" fmla="*/ 591127 w 861512"/>
              <a:gd name="connsiteY4" fmla="*/ 0 h 194975"/>
              <a:gd name="connsiteX5" fmla="*/ 452582 w 861512"/>
              <a:gd name="connsiteY5" fmla="*/ 9236 h 194975"/>
              <a:gd name="connsiteX6" fmla="*/ 369454 w 861512"/>
              <a:gd name="connsiteY6" fmla="*/ 55418 h 194975"/>
              <a:gd name="connsiteX7" fmla="*/ 341745 w 861512"/>
              <a:gd name="connsiteY7" fmla="*/ 64654 h 194975"/>
              <a:gd name="connsiteX8" fmla="*/ 286327 w 861512"/>
              <a:gd name="connsiteY8" fmla="*/ 110836 h 194975"/>
              <a:gd name="connsiteX9" fmla="*/ 258618 w 861512"/>
              <a:gd name="connsiteY9" fmla="*/ 120072 h 194975"/>
              <a:gd name="connsiteX10" fmla="*/ 157018 w 861512"/>
              <a:gd name="connsiteY10" fmla="*/ 157018 h 194975"/>
              <a:gd name="connsiteX11" fmla="*/ 101600 w 861512"/>
              <a:gd name="connsiteY11" fmla="*/ 175490 h 194975"/>
              <a:gd name="connsiteX12" fmla="*/ 73891 w 861512"/>
              <a:gd name="connsiteY12" fmla="*/ 184727 h 194975"/>
              <a:gd name="connsiteX13" fmla="*/ 0 w 861512"/>
              <a:gd name="connsiteY13" fmla="*/ 193963 h 19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512" h="194975">
                <a:moveTo>
                  <a:pt x="812800" y="64654"/>
                </a:moveTo>
                <a:cubicBezTo>
                  <a:pt x="728725" y="36630"/>
                  <a:pt x="861512" y="79618"/>
                  <a:pt x="738909" y="46181"/>
                </a:cubicBezTo>
                <a:cubicBezTo>
                  <a:pt x="738860" y="46168"/>
                  <a:pt x="669661" y="23098"/>
                  <a:pt x="655782" y="18472"/>
                </a:cubicBezTo>
                <a:cubicBezTo>
                  <a:pt x="646545" y="15393"/>
                  <a:pt x="637518" y="11597"/>
                  <a:pt x="628072" y="9236"/>
                </a:cubicBezTo>
                <a:lnTo>
                  <a:pt x="591127" y="0"/>
                </a:lnTo>
                <a:cubicBezTo>
                  <a:pt x="544945" y="3079"/>
                  <a:pt x="498583" y="4125"/>
                  <a:pt x="452582" y="9236"/>
                </a:cubicBezTo>
                <a:cubicBezTo>
                  <a:pt x="410792" y="13879"/>
                  <a:pt x="417052" y="39553"/>
                  <a:pt x="369454" y="55418"/>
                </a:cubicBezTo>
                <a:lnTo>
                  <a:pt x="341745" y="64654"/>
                </a:lnTo>
                <a:cubicBezTo>
                  <a:pt x="321319" y="85080"/>
                  <a:pt x="312044" y="97977"/>
                  <a:pt x="286327" y="110836"/>
                </a:cubicBezTo>
                <a:cubicBezTo>
                  <a:pt x="277619" y="115190"/>
                  <a:pt x="267854" y="116993"/>
                  <a:pt x="258618" y="120072"/>
                </a:cubicBezTo>
                <a:cubicBezTo>
                  <a:pt x="200533" y="158796"/>
                  <a:pt x="262838" y="121746"/>
                  <a:pt x="157018" y="157018"/>
                </a:cubicBezTo>
                <a:lnTo>
                  <a:pt x="101600" y="175490"/>
                </a:lnTo>
                <a:cubicBezTo>
                  <a:pt x="92364" y="178569"/>
                  <a:pt x="83495" y="183126"/>
                  <a:pt x="73891" y="184727"/>
                </a:cubicBezTo>
                <a:cubicBezTo>
                  <a:pt x="12398" y="194975"/>
                  <a:pt x="37200" y="193963"/>
                  <a:pt x="0" y="19396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000364" y="1500174"/>
            <a:ext cx="1859514" cy="591127"/>
          </a:xfrm>
          <a:custGeom>
            <a:avLst/>
            <a:gdLst>
              <a:gd name="connsiteX0" fmla="*/ 1357746 w 1859514"/>
              <a:gd name="connsiteY0" fmla="*/ 277091 h 591127"/>
              <a:gd name="connsiteX1" fmla="*/ 1320800 w 1859514"/>
              <a:gd name="connsiteY1" fmla="*/ 221673 h 591127"/>
              <a:gd name="connsiteX2" fmla="*/ 1293091 w 1859514"/>
              <a:gd name="connsiteY2" fmla="*/ 193964 h 591127"/>
              <a:gd name="connsiteX3" fmla="*/ 1274619 w 1859514"/>
              <a:gd name="connsiteY3" fmla="*/ 166255 h 591127"/>
              <a:gd name="connsiteX4" fmla="*/ 1246909 w 1859514"/>
              <a:gd name="connsiteY4" fmla="*/ 157018 h 591127"/>
              <a:gd name="connsiteX5" fmla="*/ 1219200 w 1859514"/>
              <a:gd name="connsiteY5" fmla="*/ 129309 h 591127"/>
              <a:gd name="connsiteX6" fmla="*/ 1191491 w 1859514"/>
              <a:gd name="connsiteY6" fmla="*/ 120073 h 591127"/>
              <a:gd name="connsiteX7" fmla="*/ 1163782 w 1859514"/>
              <a:gd name="connsiteY7" fmla="*/ 101600 h 591127"/>
              <a:gd name="connsiteX8" fmla="*/ 1080655 w 1859514"/>
              <a:gd name="connsiteY8" fmla="*/ 73891 h 591127"/>
              <a:gd name="connsiteX9" fmla="*/ 1025237 w 1859514"/>
              <a:gd name="connsiteY9" fmla="*/ 55418 h 591127"/>
              <a:gd name="connsiteX10" fmla="*/ 997528 w 1859514"/>
              <a:gd name="connsiteY10" fmla="*/ 46182 h 591127"/>
              <a:gd name="connsiteX11" fmla="*/ 960582 w 1859514"/>
              <a:gd name="connsiteY11" fmla="*/ 27709 h 591127"/>
              <a:gd name="connsiteX12" fmla="*/ 895928 w 1859514"/>
              <a:gd name="connsiteY12" fmla="*/ 18473 h 591127"/>
              <a:gd name="connsiteX13" fmla="*/ 785091 w 1859514"/>
              <a:gd name="connsiteY13" fmla="*/ 0 h 591127"/>
              <a:gd name="connsiteX14" fmla="*/ 387928 w 1859514"/>
              <a:gd name="connsiteY14" fmla="*/ 9236 h 591127"/>
              <a:gd name="connsiteX15" fmla="*/ 295564 w 1859514"/>
              <a:gd name="connsiteY15" fmla="*/ 36946 h 591127"/>
              <a:gd name="connsiteX16" fmla="*/ 267855 w 1859514"/>
              <a:gd name="connsiteY16" fmla="*/ 46182 h 591127"/>
              <a:gd name="connsiteX17" fmla="*/ 240146 w 1859514"/>
              <a:gd name="connsiteY17" fmla="*/ 64655 h 591127"/>
              <a:gd name="connsiteX18" fmla="*/ 212437 w 1859514"/>
              <a:gd name="connsiteY18" fmla="*/ 73891 h 591127"/>
              <a:gd name="connsiteX19" fmla="*/ 184728 w 1859514"/>
              <a:gd name="connsiteY19" fmla="*/ 101600 h 591127"/>
              <a:gd name="connsiteX20" fmla="*/ 129309 w 1859514"/>
              <a:gd name="connsiteY20" fmla="*/ 138546 h 591127"/>
              <a:gd name="connsiteX21" fmla="*/ 73891 w 1859514"/>
              <a:gd name="connsiteY21" fmla="*/ 193964 h 591127"/>
              <a:gd name="connsiteX22" fmla="*/ 46182 w 1859514"/>
              <a:gd name="connsiteY22" fmla="*/ 221673 h 591127"/>
              <a:gd name="connsiteX23" fmla="*/ 36946 w 1859514"/>
              <a:gd name="connsiteY23" fmla="*/ 249382 h 591127"/>
              <a:gd name="connsiteX24" fmla="*/ 18473 w 1859514"/>
              <a:gd name="connsiteY24" fmla="*/ 277091 h 591127"/>
              <a:gd name="connsiteX25" fmla="*/ 0 w 1859514"/>
              <a:gd name="connsiteY25" fmla="*/ 332509 h 591127"/>
              <a:gd name="connsiteX26" fmla="*/ 9237 w 1859514"/>
              <a:gd name="connsiteY26" fmla="*/ 443346 h 591127"/>
              <a:gd name="connsiteX27" fmla="*/ 27709 w 1859514"/>
              <a:gd name="connsiteY27" fmla="*/ 498764 h 591127"/>
              <a:gd name="connsiteX28" fmla="*/ 110837 w 1859514"/>
              <a:gd name="connsiteY28" fmla="*/ 544946 h 591127"/>
              <a:gd name="connsiteX29" fmla="*/ 212437 w 1859514"/>
              <a:gd name="connsiteY29" fmla="*/ 526473 h 591127"/>
              <a:gd name="connsiteX30" fmla="*/ 304800 w 1859514"/>
              <a:gd name="connsiteY30" fmla="*/ 471055 h 591127"/>
              <a:gd name="connsiteX31" fmla="*/ 378691 w 1859514"/>
              <a:gd name="connsiteY31" fmla="*/ 452582 h 591127"/>
              <a:gd name="connsiteX32" fmla="*/ 434109 w 1859514"/>
              <a:gd name="connsiteY32" fmla="*/ 434109 h 591127"/>
              <a:gd name="connsiteX33" fmla="*/ 572655 w 1859514"/>
              <a:gd name="connsiteY33" fmla="*/ 415636 h 591127"/>
              <a:gd name="connsiteX34" fmla="*/ 858982 w 1859514"/>
              <a:gd name="connsiteY34" fmla="*/ 415636 h 591127"/>
              <a:gd name="connsiteX35" fmla="*/ 886691 w 1859514"/>
              <a:gd name="connsiteY35" fmla="*/ 424873 h 591127"/>
              <a:gd name="connsiteX36" fmla="*/ 923637 w 1859514"/>
              <a:gd name="connsiteY36" fmla="*/ 434109 h 591127"/>
              <a:gd name="connsiteX37" fmla="*/ 979055 w 1859514"/>
              <a:gd name="connsiteY37" fmla="*/ 452582 h 591127"/>
              <a:gd name="connsiteX38" fmla="*/ 1006764 w 1859514"/>
              <a:gd name="connsiteY38" fmla="*/ 471055 h 591127"/>
              <a:gd name="connsiteX39" fmla="*/ 1062182 w 1859514"/>
              <a:gd name="connsiteY39" fmla="*/ 489527 h 591127"/>
              <a:gd name="connsiteX40" fmla="*/ 1117600 w 1859514"/>
              <a:gd name="connsiteY40" fmla="*/ 508000 h 591127"/>
              <a:gd name="connsiteX41" fmla="*/ 1200728 w 1859514"/>
              <a:gd name="connsiteY41" fmla="*/ 535709 h 591127"/>
              <a:gd name="connsiteX42" fmla="*/ 1256146 w 1859514"/>
              <a:gd name="connsiteY42" fmla="*/ 554182 h 591127"/>
              <a:gd name="connsiteX43" fmla="*/ 1293091 w 1859514"/>
              <a:gd name="connsiteY43" fmla="*/ 563418 h 591127"/>
              <a:gd name="connsiteX44" fmla="*/ 1320800 w 1859514"/>
              <a:gd name="connsiteY44" fmla="*/ 572655 h 591127"/>
              <a:gd name="connsiteX45" fmla="*/ 1403928 w 1859514"/>
              <a:gd name="connsiteY45" fmla="*/ 581891 h 591127"/>
              <a:gd name="connsiteX46" fmla="*/ 1431637 w 1859514"/>
              <a:gd name="connsiteY46" fmla="*/ 591127 h 591127"/>
              <a:gd name="connsiteX47" fmla="*/ 1681019 w 1859514"/>
              <a:gd name="connsiteY47" fmla="*/ 581891 h 591127"/>
              <a:gd name="connsiteX48" fmla="*/ 1782619 w 1859514"/>
              <a:gd name="connsiteY48" fmla="*/ 572655 h 59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59514" h="591127">
                <a:moveTo>
                  <a:pt x="1357746" y="277091"/>
                </a:moveTo>
                <a:cubicBezTo>
                  <a:pt x="1345431" y="258618"/>
                  <a:pt x="1336499" y="237372"/>
                  <a:pt x="1320800" y="221673"/>
                </a:cubicBezTo>
                <a:cubicBezTo>
                  <a:pt x="1311564" y="212437"/>
                  <a:pt x="1301453" y="203999"/>
                  <a:pt x="1293091" y="193964"/>
                </a:cubicBezTo>
                <a:cubicBezTo>
                  <a:pt x="1285985" y="185436"/>
                  <a:pt x="1283287" y="173190"/>
                  <a:pt x="1274619" y="166255"/>
                </a:cubicBezTo>
                <a:cubicBezTo>
                  <a:pt x="1267016" y="160173"/>
                  <a:pt x="1256146" y="160097"/>
                  <a:pt x="1246909" y="157018"/>
                </a:cubicBezTo>
                <a:cubicBezTo>
                  <a:pt x="1237673" y="147782"/>
                  <a:pt x="1230068" y="136555"/>
                  <a:pt x="1219200" y="129309"/>
                </a:cubicBezTo>
                <a:cubicBezTo>
                  <a:pt x="1211099" y="123909"/>
                  <a:pt x="1200199" y="124427"/>
                  <a:pt x="1191491" y="120073"/>
                </a:cubicBezTo>
                <a:cubicBezTo>
                  <a:pt x="1181562" y="115109"/>
                  <a:pt x="1173926" y="106109"/>
                  <a:pt x="1163782" y="101600"/>
                </a:cubicBezTo>
                <a:cubicBezTo>
                  <a:pt x="1163772" y="101595"/>
                  <a:pt x="1094515" y="78511"/>
                  <a:pt x="1080655" y="73891"/>
                </a:cubicBezTo>
                <a:lnTo>
                  <a:pt x="1025237" y="55418"/>
                </a:lnTo>
                <a:cubicBezTo>
                  <a:pt x="1016001" y="52339"/>
                  <a:pt x="1006236" y="50536"/>
                  <a:pt x="997528" y="46182"/>
                </a:cubicBezTo>
                <a:cubicBezTo>
                  <a:pt x="985213" y="40024"/>
                  <a:pt x="973866" y="31332"/>
                  <a:pt x="960582" y="27709"/>
                </a:cubicBezTo>
                <a:cubicBezTo>
                  <a:pt x="939579" y="21981"/>
                  <a:pt x="917507" y="21350"/>
                  <a:pt x="895928" y="18473"/>
                </a:cubicBezTo>
                <a:cubicBezTo>
                  <a:pt x="803267" y="6118"/>
                  <a:pt x="849275" y="16045"/>
                  <a:pt x="785091" y="0"/>
                </a:cubicBezTo>
                <a:lnTo>
                  <a:pt x="387928" y="9236"/>
                </a:lnTo>
                <a:cubicBezTo>
                  <a:pt x="371928" y="9917"/>
                  <a:pt x="301920" y="34827"/>
                  <a:pt x="295564" y="36946"/>
                </a:cubicBezTo>
                <a:lnTo>
                  <a:pt x="267855" y="46182"/>
                </a:lnTo>
                <a:cubicBezTo>
                  <a:pt x="258619" y="52340"/>
                  <a:pt x="250075" y="59691"/>
                  <a:pt x="240146" y="64655"/>
                </a:cubicBezTo>
                <a:cubicBezTo>
                  <a:pt x="231438" y="69009"/>
                  <a:pt x="220538" y="68491"/>
                  <a:pt x="212437" y="73891"/>
                </a:cubicBezTo>
                <a:cubicBezTo>
                  <a:pt x="201569" y="81137"/>
                  <a:pt x="195039" y="93581"/>
                  <a:pt x="184728" y="101600"/>
                </a:cubicBezTo>
                <a:cubicBezTo>
                  <a:pt x="167203" y="115231"/>
                  <a:pt x="145008" y="122847"/>
                  <a:pt x="129309" y="138546"/>
                </a:cubicBezTo>
                <a:lnTo>
                  <a:pt x="73891" y="193964"/>
                </a:lnTo>
                <a:lnTo>
                  <a:pt x="46182" y="221673"/>
                </a:lnTo>
                <a:cubicBezTo>
                  <a:pt x="43103" y="230909"/>
                  <a:pt x="41300" y="240674"/>
                  <a:pt x="36946" y="249382"/>
                </a:cubicBezTo>
                <a:cubicBezTo>
                  <a:pt x="31982" y="259311"/>
                  <a:pt x="22982" y="266947"/>
                  <a:pt x="18473" y="277091"/>
                </a:cubicBezTo>
                <a:cubicBezTo>
                  <a:pt x="10565" y="294885"/>
                  <a:pt x="0" y="332509"/>
                  <a:pt x="0" y="332509"/>
                </a:cubicBezTo>
                <a:cubicBezTo>
                  <a:pt x="3079" y="369455"/>
                  <a:pt x="3142" y="406777"/>
                  <a:pt x="9237" y="443346"/>
                </a:cubicBezTo>
                <a:cubicBezTo>
                  <a:pt x="12438" y="462553"/>
                  <a:pt x="11507" y="487963"/>
                  <a:pt x="27709" y="498764"/>
                </a:cubicBezTo>
                <a:cubicBezTo>
                  <a:pt x="91229" y="541109"/>
                  <a:pt x="62066" y="528688"/>
                  <a:pt x="110837" y="544946"/>
                </a:cubicBezTo>
                <a:cubicBezTo>
                  <a:pt x="126934" y="542934"/>
                  <a:pt x="187637" y="540251"/>
                  <a:pt x="212437" y="526473"/>
                </a:cubicBezTo>
                <a:cubicBezTo>
                  <a:pt x="286320" y="485427"/>
                  <a:pt x="243651" y="497262"/>
                  <a:pt x="304800" y="471055"/>
                </a:cubicBezTo>
                <a:cubicBezTo>
                  <a:pt x="337504" y="457039"/>
                  <a:pt x="338922" y="463428"/>
                  <a:pt x="378691" y="452582"/>
                </a:cubicBezTo>
                <a:cubicBezTo>
                  <a:pt x="397477" y="447459"/>
                  <a:pt x="414833" y="436863"/>
                  <a:pt x="434109" y="434109"/>
                </a:cubicBezTo>
                <a:cubicBezTo>
                  <a:pt x="523337" y="421363"/>
                  <a:pt x="477162" y="427573"/>
                  <a:pt x="572655" y="415636"/>
                </a:cubicBezTo>
                <a:cubicBezTo>
                  <a:pt x="680006" y="379854"/>
                  <a:pt x="610063" y="399576"/>
                  <a:pt x="858982" y="415636"/>
                </a:cubicBezTo>
                <a:cubicBezTo>
                  <a:pt x="868698" y="416263"/>
                  <a:pt x="877330" y="422198"/>
                  <a:pt x="886691" y="424873"/>
                </a:cubicBezTo>
                <a:cubicBezTo>
                  <a:pt x="898897" y="428360"/>
                  <a:pt x="911478" y="430461"/>
                  <a:pt x="923637" y="434109"/>
                </a:cubicBezTo>
                <a:cubicBezTo>
                  <a:pt x="942288" y="439704"/>
                  <a:pt x="979055" y="452582"/>
                  <a:pt x="979055" y="452582"/>
                </a:cubicBezTo>
                <a:cubicBezTo>
                  <a:pt x="988291" y="458740"/>
                  <a:pt x="996620" y="466547"/>
                  <a:pt x="1006764" y="471055"/>
                </a:cubicBezTo>
                <a:cubicBezTo>
                  <a:pt x="1024558" y="478963"/>
                  <a:pt x="1043709" y="483369"/>
                  <a:pt x="1062182" y="489527"/>
                </a:cubicBezTo>
                <a:lnTo>
                  <a:pt x="1117600" y="508000"/>
                </a:lnTo>
                <a:lnTo>
                  <a:pt x="1200728" y="535709"/>
                </a:lnTo>
                <a:lnTo>
                  <a:pt x="1256146" y="554182"/>
                </a:lnTo>
                <a:cubicBezTo>
                  <a:pt x="1268461" y="557261"/>
                  <a:pt x="1280885" y="559931"/>
                  <a:pt x="1293091" y="563418"/>
                </a:cubicBezTo>
                <a:cubicBezTo>
                  <a:pt x="1302452" y="566093"/>
                  <a:pt x="1311196" y="571054"/>
                  <a:pt x="1320800" y="572655"/>
                </a:cubicBezTo>
                <a:cubicBezTo>
                  <a:pt x="1348300" y="577238"/>
                  <a:pt x="1376219" y="578812"/>
                  <a:pt x="1403928" y="581891"/>
                </a:cubicBezTo>
                <a:cubicBezTo>
                  <a:pt x="1413164" y="584970"/>
                  <a:pt x="1421901" y="591127"/>
                  <a:pt x="1431637" y="591127"/>
                </a:cubicBezTo>
                <a:cubicBezTo>
                  <a:pt x="1514821" y="591127"/>
                  <a:pt x="1597963" y="586505"/>
                  <a:pt x="1681019" y="581891"/>
                </a:cubicBezTo>
                <a:cubicBezTo>
                  <a:pt x="1859514" y="571975"/>
                  <a:pt x="1716555" y="572655"/>
                  <a:pt x="1782619" y="57265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929190" y="1857364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4214810" y="5786454"/>
            <a:ext cx="285752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4286248" y="4929198"/>
            <a:ext cx="35719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3393273" y="5679297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4286248" y="4357694"/>
            <a:ext cx="42862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2643174" y="1785926"/>
            <a:ext cx="857256" cy="642942"/>
          </a:xfrm>
          <a:prstGeom prst="ellipse">
            <a:avLst/>
          </a:prstGeom>
          <a:noFill/>
          <a:ln w="698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>
            <a:off x="3571868" y="1571612"/>
            <a:ext cx="571504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786190"/>
            <a:ext cx="2857500" cy="2857503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миндал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213402" cy="1938308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929322" y="928670"/>
            <a:ext cx="278608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Ротоглотка, миндалины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Кашель – хорошо или плохо?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00372"/>
            <a:ext cx="4038600" cy="3125791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Сухой кашель </a:t>
            </a:r>
            <a:r>
              <a:rPr lang="ru-RU" sz="3200" b="1" dirty="0" smtClean="0"/>
              <a:t>(непродуктивный)</a:t>
            </a:r>
          </a:p>
          <a:p>
            <a:pPr>
              <a:buNone/>
            </a:pPr>
            <a:endParaRPr lang="ru-RU" sz="3200" b="1" dirty="0" smtClean="0"/>
          </a:p>
          <a:p>
            <a:r>
              <a:rPr lang="ru-RU" sz="2900" dirty="0" smtClean="0"/>
              <a:t>Раздражает  и ранит слизистую оболочку</a:t>
            </a:r>
          </a:p>
          <a:p>
            <a:r>
              <a:rPr lang="ru-RU" sz="2900" dirty="0" smtClean="0"/>
              <a:t>Мучителен. Вызывает боль по ходу верхних дыхательных путей </a:t>
            </a:r>
          </a:p>
          <a:p>
            <a:r>
              <a:rPr lang="ru-RU" sz="2900" dirty="0" smtClean="0"/>
              <a:t>Ухудшает качество сна, а значит, не дает ребенку отдохнуть и восстановится</a:t>
            </a:r>
          </a:p>
          <a:p>
            <a:endParaRPr lang="ru-RU" sz="2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000372"/>
            <a:ext cx="4038600" cy="3125791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Влажный кашель </a:t>
            </a:r>
            <a:r>
              <a:rPr lang="ru-RU" sz="3200" b="1" dirty="0" smtClean="0"/>
              <a:t>(продуктивный)</a:t>
            </a:r>
          </a:p>
          <a:p>
            <a:endParaRPr lang="ru-RU" dirty="0" smtClean="0"/>
          </a:p>
          <a:p>
            <a:r>
              <a:rPr lang="ru-RU" dirty="0" smtClean="0"/>
              <a:t>Отходит мокрота и слизь из верхних и нижних отделов дыхательных путей, выводя с собой погибшие бактерии и другие вредоносные частицы</a:t>
            </a:r>
          </a:p>
          <a:p>
            <a:r>
              <a:rPr lang="ru-RU" dirty="0" smtClean="0"/>
              <a:t>Очищается и выздоравливает слизистая</a:t>
            </a:r>
          </a:p>
          <a:p>
            <a:r>
              <a:rPr lang="ru-RU" dirty="0" smtClean="0"/>
              <a:t>Первый признак того, что ребенок пошел на выздоровление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428736"/>
            <a:ext cx="6500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Кашель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/>
              <a:t>– это способ избавления организма от инородных веществ или слизи из легких или верхних дыхательных путей. </a:t>
            </a:r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Кашель</a:t>
            </a:r>
            <a:r>
              <a:rPr lang="ru-RU" dirty="0" smtClean="0"/>
              <a:t> – это только симптом, а не болезнь, поэтому необходимо оценивать другие симптомы для выявления его истинной причины.</a:t>
            </a:r>
            <a:endParaRPr lang="ru-RU" dirty="0"/>
          </a:p>
        </p:txBody>
      </p:sp>
      <p:pic>
        <p:nvPicPr>
          <p:cNvPr id="36866" name="Picture 2" descr="Кашель у 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5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Картинки по запросу младенец кукл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2857520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7254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Главные предвестники пневмонии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38401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Учащенное дыхание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Втяжение грудной клетки на вдохе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AutoShape 2" descr="Картинки по запросу втяжение грудной кле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Картинки по запросу втяжение грудной кле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3428992" y="6000768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6000768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214678" y="5357826"/>
            <a:ext cx="714380" cy="2159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572000" y="5286388"/>
            <a:ext cx="78581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28992" y="5643578"/>
            <a:ext cx="357190" cy="714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643438" y="5643578"/>
            <a:ext cx="357190" cy="714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3857620" y="5643578"/>
            <a:ext cx="674254" cy="126301"/>
          </a:xfrm>
          <a:custGeom>
            <a:avLst/>
            <a:gdLst>
              <a:gd name="connsiteX0" fmla="*/ 0 w 674254"/>
              <a:gd name="connsiteY0" fmla="*/ 89356 h 126301"/>
              <a:gd name="connsiteX1" fmla="*/ 157018 w 674254"/>
              <a:gd name="connsiteY1" fmla="*/ 80119 h 126301"/>
              <a:gd name="connsiteX2" fmla="*/ 221672 w 674254"/>
              <a:gd name="connsiteY2" fmla="*/ 61646 h 126301"/>
              <a:gd name="connsiteX3" fmla="*/ 258618 w 674254"/>
              <a:gd name="connsiteY3" fmla="*/ 52410 h 126301"/>
              <a:gd name="connsiteX4" fmla="*/ 397163 w 674254"/>
              <a:gd name="connsiteY4" fmla="*/ 24701 h 126301"/>
              <a:gd name="connsiteX5" fmla="*/ 443345 w 674254"/>
              <a:gd name="connsiteY5" fmla="*/ 61646 h 126301"/>
              <a:gd name="connsiteX6" fmla="*/ 498763 w 674254"/>
              <a:gd name="connsiteY6" fmla="*/ 89356 h 126301"/>
              <a:gd name="connsiteX7" fmla="*/ 535709 w 674254"/>
              <a:gd name="connsiteY7" fmla="*/ 107828 h 126301"/>
              <a:gd name="connsiteX8" fmla="*/ 581891 w 674254"/>
              <a:gd name="connsiteY8" fmla="*/ 117065 h 126301"/>
              <a:gd name="connsiteX9" fmla="*/ 674254 w 674254"/>
              <a:gd name="connsiteY9" fmla="*/ 126301 h 12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254" h="126301">
                <a:moveTo>
                  <a:pt x="0" y="89356"/>
                </a:moveTo>
                <a:cubicBezTo>
                  <a:pt x="52339" y="86277"/>
                  <a:pt x="104824" y="85090"/>
                  <a:pt x="157018" y="80119"/>
                </a:cubicBezTo>
                <a:cubicBezTo>
                  <a:pt x="178681" y="78056"/>
                  <a:pt x="200886" y="67585"/>
                  <a:pt x="221672" y="61646"/>
                </a:cubicBezTo>
                <a:cubicBezTo>
                  <a:pt x="233878" y="58159"/>
                  <a:pt x="246303" y="55489"/>
                  <a:pt x="258618" y="52410"/>
                </a:cubicBezTo>
                <a:cubicBezTo>
                  <a:pt x="337233" y="0"/>
                  <a:pt x="291970" y="13013"/>
                  <a:pt x="397163" y="24701"/>
                </a:cubicBezTo>
                <a:cubicBezTo>
                  <a:pt x="451106" y="42681"/>
                  <a:pt x="401568" y="19869"/>
                  <a:pt x="443345" y="61646"/>
                </a:cubicBezTo>
                <a:cubicBezTo>
                  <a:pt x="465531" y="83832"/>
                  <a:pt x="472472" y="78088"/>
                  <a:pt x="498763" y="89356"/>
                </a:cubicBezTo>
                <a:cubicBezTo>
                  <a:pt x="511419" y="94780"/>
                  <a:pt x="522647" y="103474"/>
                  <a:pt x="535709" y="107828"/>
                </a:cubicBezTo>
                <a:cubicBezTo>
                  <a:pt x="550602" y="112792"/>
                  <a:pt x="566330" y="114990"/>
                  <a:pt x="581891" y="117065"/>
                </a:cubicBezTo>
                <a:cubicBezTo>
                  <a:pt x="612561" y="121154"/>
                  <a:pt x="674254" y="126301"/>
                  <a:pt x="674254" y="126301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286248" y="1214422"/>
          <a:ext cx="464347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735"/>
                <a:gridCol w="23217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возраст ребенка 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 ребенка учащенное дыхание, если Вы насчитали: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0</a:t>
                      </a:r>
                      <a:r>
                        <a:rPr lang="ru-RU" baseline="0" dirty="0" smtClean="0"/>
                        <a:t> до 2-х месяцев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 и более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2-х месяцев до 12 месяцев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и более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12 месяцев до 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и более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Современный подход к лечению кашля: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501122" cy="450059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 Очевидно, что при ОРВИ, т. е. в </a:t>
            </a:r>
            <a:r>
              <a:rPr lang="ru-RU" b="1" dirty="0" smtClean="0">
                <a:solidFill>
                  <a:srgbClr val="FF0000"/>
                </a:solidFill>
              </a:rPr>
              <a:t>99%</a:t>
            </a:r>
            <a:r>
              <a:rPr lang="ru-RU" b="1" dirty="0" smtClean="0"/>
              <a:t> всех ОРЗ, мы не можем устранить причину кашля! 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Главный принцип лечения кашля — не устранять кашель, а </a:t>
            </a:r>
            <a:r>
              <a:rPr lang="ru-RU" b="1" dirty="0" smtClean="0">
                <a:solidFill>
                  <a:srgbClr val="FF0000"/>
                </a:solidFill>
              </a:rPr>
              <a:t>повышать его эффективность!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Ведущим направлением в симптоматической терапии кашля </a:t>
            </a:r>
            <a:r>
              <a:rPr lang="ru-RU" b="1" dirty="0" smtClean="0">
                <a:solidFill>
                  <a:srgbClr val="FF0000"/>
                </a:solidFill>
              </a:rPr>
              <a:t>является воздействие на качество мокроты</a:t>
            </a:r>
            <a:r>
              <a:rPr lang="ru-RU" b="1" dirty="0" smtClean="0"/>
              <a:t>, улучшение ее реологических свойств и повышение таким образом эффективности кашля.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Главные правила лечения кашля: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7215238" cy="41259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 Режим прохладного влажного воздуха </a:t>
            </a:r>
          </a:p>
          <a:p>
            <a:pPr>
              <a:buNone/>
            </a:pPr>
            <a:r>
              <a:rPr lang="ru-RU" dirty="0" smtClean="0"/>
              <a:t>— профилактика пересыхания мокроты и слизистых оболочек.</a:t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2. 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Обильное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теплое дробное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питье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— поддержание и восстановление </a:t>
            </a:r>
            <a:r>
              <a:rPr lang="ru-RU" b="1" i="1" dirty="0" smtClean="0"/>
              <a:t>«текучести» </a:t>
            </a:r>
            <a:r>
              <a:rPr lang="ru-RU" dirty="0" smtClean="0"/>
              <a:t>мокроты.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Два варианта действий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7829576" cy="4357718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1. 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убирать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кашель?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 улучшать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кашель!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300" b="1" dirty="0" smtClean="0">
                <a:solidFill>
                  <a:srgbClr val="0070C0"/>
                </a:solidFill>
              </a:rPr>
              <a:t>Двум вариантам действий соответствуют две группы лекарств, абсолютно разных по механизмам действия и смыслу применения, но, к огромному сожалению, воспринимаемых на бытовом уровне как одно и то же.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Первая группа — «ЛЕКАРСТВА ОТ КАШЛЯ», </a:t>
            </a:r>
            <a:r>
              <a:rPr lang="ru-RU" dirty="0" smtClean="0"/>
              <a:t>противокашлевые средства — те самые препараты, что кашель </a:t>
            </a:r>
            <a:r>
              <a:rPr lang="ru-RU" i="1" dirty="0" smtClean="0"/>
              <a:t>убирают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Вторая группа — «ОТХАРКИВАЮЩИЕ СРЕДСТВА» </a:t>
            </a:r>
            <a:r>
              <a:rPr lang="ru-RU" dirty="0" smtClean="0"/>
              <a:t>— лекарства, кашель </a:t>
            </a:r>
            <a:r>
              <a:rPr lang="ru-RU" i="1" dirty="0" smtClean="0"/>
              <a:t>улучшающие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Сколько надо ребенку выпоить жидкости при кашле?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5720" y="2428868"/>
            <a:ext cx="4210080" cy="369729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Каким должно быть питье?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Теплым (обязательно!)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порции – 2-4 глотка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времени – каждые 10-15 минут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4714876" y="1571612"/>
          <a:ext cx="4038628" cy="490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987"/>
                <a:gridCol w="2165641"/>
              </a:tblGrid>
              <a:tr h="628025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 тела ребенка в килограммах</a:t>
                      </a:r>
                      <a:endParaRPr lang="ru-RU" dirty="0"/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Жидкость (мл/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1300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1400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1500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3291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1550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2990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1600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  <a:tr h="3116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1650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8324" marR="783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могут лекарства?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воздействовать на реологию мокроты</a:t>
            </a:r>
            <a:r>
              <a:rPr lang="ru-RU" dirty="0" smtClean="0"/>
              <a:t>: сделать ее более жидкой, менее вязкой; Как следствие — количество мокроты увеличивается, но мокрота эта «правильная» — не густая, откашлять ее легко;</a:t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уменьшить интенсивность воспалительного процесса в слизистых оболочках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smtClean="0"/>
              <a:t>•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улучшить работу реснитчатого эпителия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активизировать сократительную функцию бронхов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снизить возбудимость кашлевого центра в головном мозге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smtClean="0"/>
              <a:t>•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уменьшить чувствительность нервных окончани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</a:t>
            </a:r>
            <a:r>
              <a:rPr lang="ru-RU" dirty="0" smtClean="0"/>
              <a:t>, которые находятся в слизистых оболочках дыхательных путей,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0826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Принципы ухода за больным ребенком на дому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186766" cy="39116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Знание, когда необходимо обратиться за медицинской помощью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Организация правильного кормления во время и после болезни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Давать больше жидкости во время болезни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Выполнение рекомендаций медицинского работника</a:t>
            </a: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При появлении признаков опасности</a:t>
            </a:r>
          </a:p>
          <a:p>
            <a:pPr lvl="1">
              <a:lnSpc>
                <a:spcPct val="90000"/>
              </a:lnSpc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Для последующего наблюдения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Когда обратиться за медицинской помощью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Признаки 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Может ли ребенок пить или сосать грудь?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Была ли у ребенка рвота после каждого приема пищи?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Были ли у ребенка судороги?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Ребенок необычно сонлив, его невозможно разбудить?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Кормление во время болезни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Кормить грудью чаще и дольше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Больному ребенку, получающему наряду с грудным молоком прикорм: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- давать пищу, которая ему нравится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- давать пищу чаще и небольшими порциями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возможности давать то же количество пищи в сутки, которое ребенок получал до болезни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Проявлять больше внимания и терпения во время кормления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285992"/>
            <a:ext cx="6686568" cy="3840171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Больше кормлений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Больше любви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Больше терпения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r>
              <a:rPr lang="ru-RU" sz="32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Кормление во время болезни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Кормите грудью чаще и дольше каждый день</a:t>
            </a:r>
          </a:p>
          <a:p>
            <a:pPr>
              <a:lnSpc>
                <a:spcPct val="90000"/>
              </a:lnSpc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Давайте питательную еду в качестве прикорма 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Увеличьте количество пищи, даваемой ребенку на каждое кормление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Обращайте внимание, сколько ребенок съел 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Будьте терпеливы – продолжайте активное и ориентированное на ребенка кормление</a:t>
            </a: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Кормление ребенка после болезни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может мама?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любовью и заботой: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ПОИТЬ</a:t>
            </a:r>
            <a:r>
              <a:rPr lang="ru-RU" dirty="0" smtClean="0"/>
              <a:t> – безопасными жидкостями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КОРМИТЬ</a:t>
            </a:r>
            <a:r>
              <a:rPr lang="ru-RU" b="1" dirty="0" smtClean="0"/>
              <a:t> </a:t>
            </a:r>
            <a:r>
              <a:rPr lang="ru-RU" dirty="0" smtClean="0"/>
              <a:t>– любимой полезной и легкой едой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ИГРАТЬ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 во время болезни</a:t>
            </a:r>
          </a:p>
          <a:p>
            <a:r>
              <a:rPr lang="ru-RU" dirty="0" smtClean="0"/>
              <a:t>Следить, чтобы ребенок был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ТЕПЛЕ</a:t>
            </a:r>
          </a:p>
          <a:p>
            <a:r>
              <a:rPr lang="ru-RU" dirty="0" smtClean="0"/>
              <a:t>Следовать советам медработников, давать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ПРАВИЛЬНЫЕ ЛЕКАРСТВА</a:t>
            </a:r>
          </a:p>
          <a:p>
            <a:pPr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Успех лечения обеспечен!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57554" y="5929330"/>
            <a:ext cx="542928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 descr="C:\Users\user\Downloads\миссия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97875" cy="44291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571604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лево 23"/>
          <p:cNvSpPr/>
          <p:nvPr/>
        </p:nvSpPr>
        <p:spPr>
          <a:xfrm rot="20178144">
            <a:off x="3296648" y="4794672"/>
            <a:ext cx="4517298" cy="100013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Другие НПВП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4863368">
            <a:off x="3031930" y="1327928"/>
            <a:ext cx="2800412" cy="5206116"/>
          </a:xfrm>
          <a:prstGeom prst="triangle">
            <a:avLst>
              <a:gd name="adj" fmla="val 4956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Итак, диверсия совершилась….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Организм отвечает лихорадкой!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0034" y="2285992"/>
            <a:ext cx="8215370" cy="3786214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143108" y="5000636"/>
            <a:ext cx="357190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00496" y="4143380"/>
            <a:ext cx="357190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29322" y="3286124"/>
            <a:ext cx="357190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5715016"/>
            <a:ext cx="114300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5643578"/>
            <a:ext cx="8572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643446"/>
            <a:ext cx="8572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2285992"/>
            <a:ext cx="8572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38,5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094778">
            <a:off x="6643702" y="1785926"/>
            <a:ext cx="142876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Судороги!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1472" y="5715016"/>
            <a:ext cx="357190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28794" y="3500438"/>
            <a:ext cx="300039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Благоприятная температура для размножения бактерий и вирусов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20127786">
            <a:off x="5254401" y="3685965"/>
            <a:ext cx="2143140" cy="1000132"/>
          </a:xfrm>
          <a:prstGeom prst="lef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парацетамол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" name="Picture 11" descr="Картинки по запросу больной ребенок перевязанное горло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429264"/>
            <a:ext cx="1693788" cy="1214446"/>
          </a:xfrm>
          <a:prstGeom prst="rect">
            <a:avLst/>
          </a:prstGeom>
          <a:noFill/>
        </p:spPr>
      </p:pic>
      <p:pic>
        <p:nvPicPr>
          <p:cNvPr id="26" name="Picture 9" descr="Картинки по запросу бактерии и вирусы 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1428760" cy="1000132"/>
          </a:xfrm>
          <a:prstGeom prst="rect">
            <a:avLst/>
          </a:prstGeom>
          <a:noFill/>
        </p:spPr>
      </p:pic>
      <p:pic>
        <p:nvPicPr>
          <p:cNvPr id="27" name="Picture 7" descr="Картинки по запросу бактерии и вирусы 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85860"/>
            <a:ext cx="1428760" cy="1071570"/>
          </a:xfrm>
          <a:prstGeom prst="rect">
            <a:avLst/>
          </a:prstGeom>
          <a:noFill/>
        </p:spPr>
      </p:pic>
      <p:pic>
        <p:nvPicPr>
          <p:cNvPr id="28" name="Picture 5" descr="Картинки по запросу бактерии и вирусы 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71678"/>
            <a:ext cx="142876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Выбор за Вами!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3"/>
            <a:ext cx="4038600" cy="257176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Жаропонижающие средства понижают температуру, не влияя на вызвавшую ее причину.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при этом отчетливо удлиняется период выделения вирусов, в частности при ОРЗ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создает иллюзию благополучия, а к концу недели приходится принимать «героические меры», чтобы спасти ребенку жизнь 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2571744"/>
            <a:ext cx="4038600" cy="2543180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 детей с поражением ЦНС лихорадка способствует развитию отека мозга, судорог</a:t>
            </a:r>
          </a:p>
          <a:p>
            <a:pPr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Повышение температуры опасно для детей 0–3 мес.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Опасности, связанные с повышением температуры, во многом преувеличены, при большинстве инфекций ее максимальные значения не достигают 39,5–40,0°, угрозы развития стойких расстройств здоровья </a:t>
            </a:r>
            <a:r>
              <a:rPr lang="ru-RU" sz="3600" b="1" i="1" dirty="0" smtClean="0"/>
              <a:t>не возникает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Рекомендации для родителей: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64347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температура</a:t>
            </a:r>
            <a:r>
              <a:rPr lang="ru-RU" dirty="0" smtClean="0"/>
              <a:t> — защитная реакция, ее снижать следует только по показаниям</a:t>
            </a:r>
          </a:p>
          <a:p>
            <a:pPr lvl="0"/>
            <a:r>
              <a:rPr lang="ru-RU" dirty="0" smtClean="0"/>
              <a:t>в отношении жаропонижающих средств важны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«сила», а безопасность</a:t>
            </a:r>
            <a:r>
              <a:rPr lang="ru-RU" dirty="0" smtClean="0"/>
              <a:t>, для улучшения состояния больного достаточно снизить температуру на 1–1,5°;</a:t>
            </a:r>
          </a:p>
          <a:p>
            <a:pPr lvl="0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парацетамол — наиболее безопасный препарат</a:t>
            </a:r>
            <a:r>
              <a:rPr lang="ru-RU" dirty="0" smtClean="0"/>
              <a:t>, однако важно строго придерживаться его дозировок;</a:t>
            </a:r>
          </a:p>
          <a:p>
            <a:pPr lvl="0"/>
            <a:r>
              <a:rPr lang="ru-RU" dirty="0" smtClean="0"/>
              <a:t>парацетамол и другие жаропонижающие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должны назначаться «курсом» </a:t>
            </a:r>
            <a:r>
              <a:rPr lang="ru-RU" dirty="0" smtClean="0"/>
              <a:t>с целью предотвращения подъема температуры: прием жаропонижающего 3–4 раза в день недопустим из-за опасности просмотреть развитие бактериальной инфекции;</a:t>
            </a:r>
          </a:p>
          <a:p>
            <a:pPr lvl="0"/>
            <a:r>
              <a:rPr lang="ru-RU" dirty="0" smtClean="0"/>
              <a:t>по этой же причине не следует применять жаропонижающие без консультации с врачом более 3 дней;</a:t>
            </a:r>
          </a:p>
          <a:p>
            <a:pPr lvl="0"/>
            <a:r>
              <a:rPr lang="ru-RU" dirty="0" smtClean="0"/>
              <a:t>следует по возможности отказаться от применения жаропонижающего лекарственного средства у ребенка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получающего антибиотик,</a:t>
            </a:r>
            <a:r>
              <a:rPr lang="ru-RU" dirty="0" smtClean="0"/>
              <a:t> так как это затрудняет оценку эффективности последнего;</a:t>
            </a:r>
          </a:p>
          <a:p>
            <a:r>
              <a:rPr lang="ru-RU" dirty="0" smtClean="0"/>
              <a:t>при развитии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злокачественной гипертермии со спазмом кожных сосудов </a:t>
            </a:r>
            <a:r>
              <a:rPr lang="ru-RU" dirty="0" smtClean="0"/>
              <a:t>введение жаропонижающего средства следует сочетать с энергичным растиранием кожи ребенка до ее покраснения; необходимо срочно вызвать врача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Простуда: насморк, кашель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ПНЕВМОНИЯ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4714908" cy="471490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ребенок заболевает?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Переохлаждение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Спазм сосудов носа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Снижение защиты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Прикрепление вируса или бактерии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Проникновение вирусов или бактерий в кровь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929322" y="4786322"/>
            <a:ext cx="3043230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Защитные механизмы: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Кашель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Насморк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Лихорадка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929322" y="2357430"/>
            <a:ext cx="3043230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Симптомы: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Кашель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Насморк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Лихорадка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571868" y="1071546"/>
            <a:ext cx="500066" cy="21431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929222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29618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Строение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носо-ротоглотки</a:t>
            </a:r>
            <a:r>
              <a:rPr lang="ru-RU" sz="3600" b="1" dirty="0" smtClean="0">
                <a:solidFill>
                  <a:srgbClr val="FF0000"/>
                </a:solidFill>
              </a:rPr>
              <a:t> ребенка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6394" name="Picture 10" descr="Картинки по запросу носоглотка ребенка анатом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636"/>
            <a:ext cx="1935739" cy="1500198"/>
          </a:xfrm>
          <a:prstGeom prst="rect">
            <a:avLst/>
          </a:prstGeom>
          <a:noFill/>
        </p:spPr>
      </p:pic>
      <p:pic>
        <p:nvPicPr>
          <p:cNvPr id="16398" name="Picture 14" descr="Картинки по запросу как устроена носоглотка ребенка анатом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00174"/>
            <a:ext cx="292894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572032" cy="21542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Слизистая оболочка носа на страже здоровья. Механизм защиты...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4400552" cy="2125659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мерцательные клетки, которые щедро снабжены ресничками, способными быстро двигаться;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бокаловидные клетки, вырабатывающие слизь.</a:t>
            </a:r>
          </a:p>
          <a:p>
            <a:endParaRPr lang="ru-RU" dirty="0"/>
          </a:p>
        </p:txBody>
      </p:sp>
      <p:pic>
        <p:nvPicPr>
          <p:cNvPr id="34818" name="Picture 2" descr="строение слизистой оболочки полости носа - второй вариа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973034" cy="3286148"/>
          </a:xfrm>
          <a:prstGeom prst="rect">
            <a:avLst/>
          </a:prstGeom>
          <a:noFill/>
        </p:spPr>
      </p:pic>
      <p:pic>
        <p:nvPicPr>
          <p:cNvPr id="5" name="Picture 12" descr="Картинки по запросу носоглотка ребенка анатом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55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Картинки по запросу фагоцитоз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00438"/>
            <a:ext cx="1500198" cy="1033581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285852" y="3071810"/>
            <a:ext cx="5072098" cy="71438"/>
          </a:xfrm>
          <a:prstGeom prst="line">
            <a:avLst/>
          </a:prstGeom>
          <a:ln w="317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ОРВИ: Отделяемое из носа. Хорошо или плохо?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5852" y="2571744"/>
            <a:ext cx="507209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43182"/>
            <a:ext cx="428628" cy="409255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28628" cy="409255"/>
          </a:xfrm>
          <a:prstGeom prst="rect">
            <a:avLst/>
          </a:prstGeom>
          <a:noFill/>
        </p:spPr>
      </p:pic>
      <p:pic>
        <p:nvPicPr>
          <p:cNvPr id="18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28628" cy="409255"/>
          </a:xfrm>
          <a:prstGeom prst="rect">
            <a:avLst/>
          </a:prstGeom>
          <a:noFill/>
        </p:spPr>
      </p:pic>
      <p:pic>
        <p:nvPicPr>
          <p:cNvPr id="19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643182"/>
            <a:ext cx="428628" cy="409255"/>
          </a:xfrm>
          <a:prstGeom prst="rect">
            <a:avLst/>
          </a:prstGeom>
          <a:noFill/>
        </p:spPr>
      </p:pic>
      <p:pic>
        <p:nvPicPr>
          <p:cNvPr id="20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14620"/>
            <a:ext cx="428628" cy="409255"/>
          </a:xfrm>
          <a:prstGeom prst="rect">
            <a:avLst/>
          </a:prstGeom>
          <a:noFill/>
        </p:spPr>
      </p:pic>
      <p:pic>
        <p:nvPicPr>
          <p:cNvPr id="21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643182"/>
            <a:ext cx="428628" cy="409255"/>
          </a:xfrm>
          <a:prstGeom prst="rect">
            <a:avLst/>
          </a:prstGeom>
          <a:noFill/>
        </p:spPr>
      </p:pic>
      <p:sp>
        <p:nvSpPr>
          <p:cNvPr id="22" name="Полилиния 21"/>
          <p:cNvSpPr/>
          <p:nvPr/>
        </p:nvSpPr>
        <p:spPr>
          <a:xfrm>
            <a:off x="1214414" y="3286124"/>
            <a:ext cx="5286412" cy="214314"/>
          </a:xfrm>
          <a:custGeom>
            <a:avLst/>
            <a:gdLst>
              <a:gd name="connsiteX0" fmla="*/ 0 w 6077527"/>
              <a:gd name="connsiteY0" fmla="*/ 36946 h 184728"/>
              <a:gd name="connsiteX1" fmla="*/ 64654 w 6077527"/>
              <a:gd name="connsiteY1" fmla="*/ 55419 h 184728"/>
              <a:gd name="connsiteX2" fmla="*/ 138545 w 6077527"/>
              <a:gd name="connsiteY2" fmla="*/ 46182 h 184728"/>
              <a:gd name="connsiteX3" fmla="*/ 230909 w 6077527"/>
              <a:gd name="connsiteY3" fmla="*/ 27710 h 184728"/>
              <a:gd name="connsiteX4" fmla="*/ 424873 w 6077527"/>
              <a:gd name="connsiteY4" fmla="*/ 55419 h 184728"/>
              <a:gd name="connsiteX5" fmla="*/ 452582 w 6077527"/>
              <a:gd name="connsiteY5" fmla="*/ 64655 h 184728"/>
              <a:gd name="connsiteX6" fmla="*/ 489527 w 6077527"/>
              <a:gd name="connsiteY6" fmla="*/ 83128 h 184728"/>
              <a:gd name="connsiteX7" fmla="*/ 517236 w 6077527"/>
              <a:gd name="connsiteY7" fmla="*/ 110837 h 184728"/>
              <a:gd name="connsiteX8" fmla="*/ 544945 w 6077527"/>
              <a:gd name="connsiteY8" fmla="*/ 129310 h 184728"/>
              <a:gd name="connsiteX9" fmla="*/ 581891 w 6077527"/>
              <a:gd name="connsiteY9" fmla="*/ 157019 h 184728"/>
              <a:gd name="connsiteX10" fmla="*/ 646545 w 6077527"/>
              <a:gd name="connsiteY10" fmla="*/ 175491 h 184728"/>
              <a:gd name="connsiteX11" fmla="*/ 923636 w 6077527"/>
              <a:gd name="connsiteY11" fmla="*/ 157019 h 184728"/>
              <a:gd name="connsiteX12" fmla="*/ 951345 w 6077527"/>
              <a:gd name="connsiteY12" fmla="*/ 147782 h 184728"/>
              <a:gd name="connsiteX13" fmla="*/ 988291 w 6077527"/>
              <a:gd name="connsiteY13" fmla="*/ 138546 h 184728"/>
              <a:gd name="connsiteX14" fmla="*/ 1200727 w 6077527"/>
              <a:gd name="connsiteY14" fmla="*/ 147782 h 184728"/>
              <a:gd name="connsiteX15" fmla="*/ 1311563 w 6077527"/>
              <a:gd name="connsiteY15" fmla="*/ 157019 h 184728"/>
              <a:gd name="connsiteX16" fmla="*/ 1330036 w 6077527"/>
              <a:gd name="connsiteY16" fmla="*/ 184728 h 184728"/>
              <a:gd name="connsiteX17" fmla="*/ 1403927 w 6077527"/>
              <a:gd name="connsiteY17" fmla="*/ 101600 h 184728"/>
              <a:gd name="connsiteX18" fmla="*/ 1431636 w 6077527"/>
              <a:gd name="connsiteY18" fmla="*/ 92364 h 184728"/>
              <a:gd name="connsiteX19" fmla="*/ 1496291 w 6077527"/>
              <a:gd name="connsiteY19" fmla="*/ 64655 h 184728"/>
              <a:gd name="connsiteX20" fmla="*/ 1551709 w 6077527"/>
              <a:gd name="connsiteY20" fmla="*/ 55419 h 184728"/>
              <a:gd name="connsiteX21" fmla="*/ 1588654 w 6077527"/>
              <a:gd name="connsiteY21" fmla="*/ 46182 h 184728"/>
              <a:gd name="connsiteX22" fmla="*/ 1773382 w 6077527"/>
              <a:gd name="connsiteY22" fmla="*/ 55419 h 184728"/>
              <a:gd name="connsiteX23" fmla="*/ 1801091 w 6077527"/>
              <a:gd name="connsiteY23" fmla="*/ 64655 h 184728"/>
              <a:gd name="connsiteX24" fmla="*/ 1856509 w 6077527"/>
              <a:gd name="connsiteY24" fmla="*/ 73891 h 184728"/>
              <a:gd name="connsiteX25" fmla="*/ 1884218 w 6077527"/>
              <a:gd name="connsiteY25" fmla="*/ 92364 h 184728"/>
              <a:gd name="connsiteX26" fmla="*/ 1985818 w 6077527"/>
              <a:gd name="connsiteY26" fmla="*/ 110837 h 184728"/>
              <a:gd name="connsiteX27" fmla="*/ 2022763 w 6077527"/>
              <a:gd name="connsiteY27" fmla="*/ 129310 h 184728"/>
              <a:gd name="connsiteX28" fmla="*/ 2050473 w 6077527"/>
              <a:gd name="connsiteY28" fmla="*/ 138546 h 184728"/>
              <a:gd name="connsiteX29" fmla="*/ 2272145 w 6077527"/>
              <a:gd name="connsiteY29" fmla="*/ 129310 h 184728"/>
              <a:gd name="connsiteX30" fmla="*/ 2364509 w 6077527"/>
              <a:gd name="connsiteY30" fmla="*/ 55419 h 184728"/>
              <a:gd name="connsiteX31" fmla="*/ 2493818 w 6077527"/>
              <a:gd name="connsiteY31" fmla="*/ 27710 h 184728"/>
              <a:gd name="connsiteX32" fmla="*/ 2576945 w 6077527"/>
              <a:gd name="connsiteY32" fmla="*/ 9237 h 184728"/>
              <a:gd name="connsiteX33" fmla="*/ 2706254 w 6077527"/>
              <a:gd name="connsiteY33" fmla="*/ 18473 h 184728"/>
              <a:gd name="connsiteX34" fmla="*/ 2798618 w 6077527"/>
              <a:gd name="connsiteY34" fmla="*/ 55419 h 184728"/>
              <a:gd name="connsiteX35" fmla="*/ 2854036 w 6077527"/>
              <a:gd name="connsiteY35" fmla="*/ 92364 h 184728"/>
              <a:gd name="connsiteX36" fmla="*/ 2881745 w 6077527"/>
              <a:gd name="connsiteY36" fmla="*/ 110837 h 184728"/>
              <a:gd name="connsiteX37" fmla="*/ 2909454 w 6077527"/>
              <a:gd name="connsiteY37" fmla="*/ 120073 h 184728"/>
              <a:gd name="connsiteX38" fmla="*/ 3103418 w 6077527"/>
              <a:gd name="connsiteY38" fmla="*/ 101600 h 184728"/>
              <a:gd name="connsiteX39" fmla="*/ 3131127 w 6077527"/>
              <a:gd name="connsiteY39" fmla="*/ 83128 h 184728"/>
              <a:gd name="connsiteX40" fmla="*/ 3195782 w 6077527"/>
              <a:gd name="connsiteY40" fmla="*/ 36946 h 184728"/>
              <a:gd name="connsiteX41" fmla="*/ 3223491 w 6077527"/>
              <a:gd name="connsiteY41" fmla="*/ 18473 h 184728"/>
              <a:gd name="connsiteX42" fmla="*/ 3297382 w 6077527"/>
              <a:gd name="connsiteY42" fmla="*/ 0 h 184728"/>
              <a:gd name="connsiteX43" fmla="*/ 3398982 w 6077527"/>
              <a:gd name="connsiteY43" fmla="*/ 18473 h 184728"/>
              <a:gd name="connsiteX44" fmla="*/ 3482109 w 6077527"/>
              <a:gd name="connsiteY44" fmla="*/ 55419 h 184728"/>
              <a:gd name="connsiteX45" fmla="*/ 3528291 w 6077527"/>
              <a:gd name="connsiteY45" fmla="*/ 83128 h 184728"/>
              <a:gd name="connsiteX46" fmla="*/ 3620654 w 6077527"/>
              <a:gd name="connsiteY46" fmla="*/ 110837 h 184728"/>
              <a:gd name="connsiteX47" fmla="*/ 3823854 w 6077527"/>
              <a:gd name="connsiteY47" fmla="*/ 92364 h 184728"/>
              <a:gd name="connsiteX48" fmla="*/ 3870036 w 6077527"/>
              <a:gd name="connsiteY48" fmla="*/ 83128 h 184728"/>
              <a:gd name="connsiteX49" fmla="*/ 3906982 w 6077527"/>
              <a:gd name="connsiteY49" fmla="*/ 55419 h 184728"/>
              <a:gd name="connsiteX50" fmla="*/ 3990109 w 6077527"/>
              <a:gd name="connsiteY50" fmla="*/ 27710 h 184728"/>
              <a:gd name="connsiteX51" fmla="*/ 4156363 w 6077527"/>
              <a:gd name="connsiteY51" fmla="*/ 36946 h 184728"/>
              <a:gd name="connsiteX52" fmla="*/ 4211782 w 6077527"/>
              <a:gd name="connsiteY52" fmla="*/ 55419 h 184728"/>
              <a:gd name="connsiteX53" fmla="*/ 4590473 w 6077527"/>
              <a:gd name="connsiteY53" fmla="*/ 55419 h 184728"/>
              <a:gd name="connsiteX54" fmla="*/ 4618182 w 6077527"/>
              <a:gd name="connsiteY54" fmla="*/ 64655 h 184728"/>
              <a:gd name="connsiteX55" fmla="*/ 4682836 w 6077527"/>
              <a:gd name="connsiteY55" fmla="*/ 83128 h 184728"/>
              <a:gd name="connsiteX56" fmla="*/ 4867563 w 6077527"/>
              <a:gd name="connsiteY56" fmla="*/ 73891 h 184728"/>
              <a:gd name="connsiteX57" fmla="*/ 4895273 w 6077527"/>
              <a:gd name="connsiteY57" fmla="*/ 55419 h 184728"/>
              <a:gd name="connsiteX58" fmla="*/ 4950691 w 6077527"/>
              <a:gd name="connsiteY58" fmla="*/ 36946 h 184728"/>
              <a:gd name="connsiteX59" fmla="*/ 5043054 w 6077527"/>
              <a:gd name="connsiteY59" fmla="*/ 46182 h 184728"/>
              <a:gd name="connsiteX60" fmla="*/ 5070763 w 6077527"/>
              <a:gd name="connsiteY60" fmla="*/ 55419 h 184728"/>
              <a:gd name="connsiteX61" fmla="*/ 5144654 w 6077527"/>
              <a:gd name="connsiteY61" fmla="*/ 64655 h 184728"/>
              <a:gd name="connsiteX62" fmla="*/ 5338618 w 6077527"/>
              <a:gd name="connsiteY62" fmla="*/ 73891 h 184728"/>
              <a:gd name="connsiteX63" fmla="*/ 5458691 w 6077527"/>
              <a:gd name="connsiteY63" fmla="*/ 73891 h 184728"/>
              <a:gd name="connsiteX64" fmla="*/ 5486400 w 6077527"/>
              <a:gd name="connsiteY64" fmla="*/ 55419 h 184728"/>
              <a:gd name="connsiteX65" fmla="*/ 5551054 w 6077527"/>
              <a:gd name="connsiteY65" fmla="*/ 46182 h 184728"/>
              <a:gd name="connsiteX66" fmla="*/ 5708073 w 6077527"/>
              <a:gd name="connsiteY66" fmla="*/ 64655 h 184728"/>
              <a:gd name="connsiteX67" fmla="*/ 5763491 w 6077527"/>
              <a:gd name="connsiteY67" fmla="*/ 83128 h 184728"/>
              <a:gd name="connsiteX68" fmla="*/ 5791200 w 6077527"/>
              <a:gd name="connsiteY68" fmla="*/ 92364 h 184728"/>
              <a:gd name="connsiteX69" fmla="*/ 5902036 w 6077527"/>
              <a:gd name="connsiteY69" fmla="*/ 83128 h 184728"/>
              <a:gd name="connsiteX70" fmla="*/ 5966691 w 6077527"/>
              <a:gd name="connsiteY70" fmla="*/ 64655 h 184728"/>
              <a:gd name="connsiteX71" fmla="*/ 6077527 w 6077527"/>
              <a:gd name="connsiteY71" fmla="*/ 73891 h 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77527" h="184728">
                <a:moveTo>
                  <a:pt x="0" y="36946"/>
                </a:moveTo>
                <a:cubicBezTo>
                  <a:pt x="13064" y="41300"/>
                  <a:pt x="53061" y="55419"/>
                  <a:pt x="64654" y="55419"/>
                </a:cubicBezTo>
                <a:cubicBezTo>
                  <a:pt x="89476" y="55419"/>
                  <a:pt x="113972" y="49692"/>
                  <a:pt x="138545" y="46182"/>
                </a:cubicBezTo>
                <a:cubicBezTo>
                  <a:pt x="191390" y="38633"/>
                  <a:pt x="186027" y="38930"/>
                  <a:pt x="230909" y="27710"/>
                </a:cubicBezTo>
                <a:cubicBezTo>
                  <a:pt x="388887" y="38241"/>
                  <a:pt x="325543" y="22310"/>
                  <a:pt x="424873" y="55419"/>
                </a:cubicBezTo>
                <a:cubicBezTo>
                  <a:pt x="434109" y="58498"/>
                  <a:pt x="443874" y="60301"/>
                  <a:pt x="452582" y="64655"/>
                </a:cubicBezTo>
                <a:cubicBezTo>
                  <a:pt x="464897" y="70813"/>
                  <a:pt x="478323" y="75125"/>
                  <a:pt x="489527" y="83128"/>
                </a:cubicBezTo>
                <a:cubicBezTo>
                  <a:pt x="500156" y="90720"/>
                  <a:pt x="507201" y="102475"/>
                  <a:pt x="517236" y="110837"/>
                </a:cubicBezTo>
                <a:cubicBezTo>
                  <a:pt x="525764" y="117944"/>
                  <a:pt x="535912" y="122858"/>
                  <a:pt x="544945" y="129310"/>
                </a:cubicBezTo>
                <a:cubicBezTo>
                  <a:pt x="557472" y="138258"/>
                  <a:pt x="568525" y="149382"/>
                  <a:pt x="581891" y="157019"/>
                </a:cubicBezTo>
                <a:cubicBezTo>
                  <a:pt x="592196" y="162908"/>
                  <a:pt x="638548" y="173492"/>
                  <a:pt x="646545" y="175491"/>
                </a:cubicBezTo>
                <a:cubicBezTo>
                  <a:pt x="703353" y="172651"/>
                  <a:pt x="849633" y="168404"/>
                  <a:pt x="923636" y="157019"/>
                </a:cubicBezTo>
                <a:cubicBezTo>
                  <a:pt x="933259" y="155539"/>
                  <a:pt x="941984" y="150457"/>
                  <a:pt x="951345" y="147782"/>
                </a:cubicBezTo>
                <a:cubicBezTo>
                  <a:pt x="963551" y="144295"/>
                  <a:pt x="975976" y="141625"/>
                  <a:pt x="988291" y="138546"/>
                </a:cubicBezTo>
                <a:lnTo>
                  <a:pt x="1200727" y="147782"/>
                </a:lnTo>
                <a:cubicBezTo>
                  <a:pt x="1237740" y="149897"/>
                  <a:pt x="1275916" y="146834"/>
                  <a:pt x="1311563" y="157019"/>
                </a:cubicBezTo>
                <a:cubicBezTo>
                  <a:pt x="1322237" y="160069"/>
                  <a:pt x="1323878" y="175492"/>
                  <a:pt x="1330036" y="184728"/>
                </a:cubicBezTo>
                <a:cubicBezTo>
                  <a:pt x="1347638" y="158326"/>
                  <a:pt x="1376815" y="110637"/>
                  <a:pt x="1403927" y="101600"/>
                </a:cubicBezTo>
                <a:cubicBezTo>
                  <a:pt x="1413163" y="98521"/>
                  <a:pt x="1422687" y="96199"/>
                  <a:pt x="1431636" y="92364"/>
                </a:cubicBezTo>
                <a:cubicBezTo>
                  <a:pt x="1462048" y="79331"/>
                  <a:pt x="1466297" y="71320"/>
                  <a:pt x="1496291" y="64655"/>
                </a:cubicBezTo>
                <a:cubicBezTo>
                  <a:pt x="1514573" y="60593"/>
                  <a:pt x="1533345" y="59092"/>
                  <a:pt x="1551709" y="55419"/>
                </a:cubicBezTo>
                <a:cubicBezTo>
                  <a:pt x="1564157" y="52929"/>
                  <a:pt x="1576339" y="49261"/>
                  <a:pt x="1588654" y="46182"/>
                </a:cubicBezTo>
                <a:cubicBezTo>
                  <a:pt x="1650230" y="49261"/>
                  <a:pt x="1711961" y="50078"/>
                  <a:pt x="1773382" y="55419"/>
                </a:cubicBezTo>
                <a:cubicBezTo>
                  <a:pt x="1783081" y="56262"/>
                  <a:pt x="1791587" y="62543"/>
                  <a:pt x="1801091" y="64655"/>
                </a:cubicBezTo>
                <a:cubicBezTo>
                  <a:pt x="1819373" y="68717"/>
                  <a:pt x="1838036" y="70812"/>
                  <a:pt x="1856509" y="73891"/>
                </a:cubicBezTo>
                <a:cubicBezTo>
                  <a:pt x="1865745" y="80049"/>
                  <a:pt x="1873585" y="89174"/>
                  <a:pt x="1884218" y="92364"/>
                </a:cubicBezTo>
                <a:cubicBezTo>
                  <a:pt x="1957276" y="114281"/>
                  <a:pt x="1930180" y="89972"/>
                  <a:pt x="1985818" y="110837"/>
                </a:cubicBezTo>
                <a:cubicBezTo>
                  <a:pt x="1998710" y="115672"/>
                  <a:pt x="2010108" y="123886"/>
                  <a:pt x="2022763" y="129310"/>
                </a:cubicBezTo>
                <a:cubicBezTo>
                  <a:pt x="2031712" y="133145"/>
                  <a:pt x="2041236" y="135467"/>
                  <a:pt x="2050473" y="138546"/>
                </a:cubicBezTo>
                <a:cubicBezTo>
                  <a:pt x="2124364" y="135467"/>
                  <a:pt x="2198611" y="137189"/>
                  <a:pt x="2272145" y="129310"/>
                </a:cubicBezTo>
                <a:cubicBezTo>
                  <a:pt x="2321905" y="123979"/>
                  <a:pt x="2319376" y="73472"/>
                  <a:pt x="2364509" y="55419"/>
                </a:cubicBezTo>
                <a:cubicBezTo>
                  <a:pt x="2436576" y="26592"/>
                  <a:pt x="2394213" y="38777"/>
                  <a:pt x="2493818" y="27710"/>
                </a:cubicBezTo>
                <a:cubicBezTo>
                  <a:pt x="2508071" y="24146"/>
                  <a:pt x="2565213" y="9237"/>
                  <a:pt x="2576945" y="9237"/>
                </a:cubicBezTo>
                <a:cubicBezTo>
                  <a:pt x="2620158" y="9237"/>
                  <a:pt x="2663151" y="15394"/>
                  <a:pt x="2706254" y="18473"/>
                </a:cubicBezTo>
                <a:cubicBezTo>
                  <a:pt x="2737042" y="30788"/>
                  <a:pt x="2771027" y="37025"/>
                  <a:pt x="2798618" y="55419"/>
                </a:cubicBezTo>
                <a:lnTo>
                  <a:pt x="2854036" y="92364"/>
                </a:lnTo>
                <a:cubicBezTo>
                  <a:pt x="2863272" y="98522"/>
                  <a:pt x="2871214" y="107327"/>
                  <a:pt x="2881745" y="110837"/>
                </a:cubicBezTo>
                <a:lnTo>
                  <a:pt x="2909454" y="120073"/>
                </a:lnTo>
                <a:cubicBezTo>
                  <a:pt x="2974109" y="113915"/>
                  <a:pt x="3039354" y="112277"/>
                  <a:pt x="3103418" y="101600"/>
                </a:cubicBezTo>
                <a:cubicBezTo>
                  <a:pt x="3114368" y="99775"/>
                  <a:pt x="3121489" y="88635"/>
                  <a:pt x="3131127" y="83128"/>
                </a:cubicBezTo>
                <a:cubicBezTo>
                  <a:pt x="3218131" y="33412"/>
                  <a:pt x="3121932" y="98488"/>
                  <a:pt x="3195782" y="36946"/>
                </a:cubicBezTo>
                <a:cubicBezTo>
                  <a:pt x="3204310" y="29839"/>
                  <a:pt x="3213562" y="23437"/>
                  <a:pt x="3223491" y="18473"/>
                </a:cubicBezTo>
                <a:cubicBezTo>
                  <a:pt x="3242423" y="9007"/>
                  <a:pt x="3279822" y="3512"/>
                  <a:pt x="3297382" y="0"/>
                </a:cubicBezTo>
                <a:cubicBezTo>
                  <a:pt x="3331249" y="6158"/>
                  <a:pt x="3365588" y="10124"/>
                  <a:pt x="3398982" y="18473"/>
                </a:cubicBezTo>
                <a:cubicBezTo>
                  <a:pt x="3417663" y="23143"/>
                  <a:pt x="3463789" y="45241"/>
                  <a:pt x="3482109" y="55419"/>
                </a:cubicBezTo>
                <a:cubicBezTo>
                  <a:pt x="3497802" y="64137"/>
                  <a:pt x="3511948" y="75699"/>
                  <a:pt x="3528291" y="83128"/>
                </a:cubicBezTo>
                <a:cubicBezTo>
                  <a:pt x="3555768" y="95617"/>
                  <a:pt x="3590885" y="103394"/>
                  <a:pt x="3620654" y="110837"/>
                </a:cubicBezTo>
                <a:cubicBezTo>
                  <a:pt x="3688387" y="104679"/>
                  <a:pt x="3756257" y="99875"/>
                  <a:pt x="3823854" y="92364"/>
                </a:cubicBezTo>
                <a:cubicBezTo>
                  <a:pt x="3839457" y="90630"/>
                  <a:pt x="3855690" y="89504"/>
                  <a:pt x="3870036" y="83128"/>
                </a:cubicBezTo>
                <a:cubicBezTo>
                  <a:pt x="3884103" y="76876"/>
                  <a:pt x="3893928" y="63578"/>
                  <a:pt x="3906982" y="55419"/>
                </a:cubicBezTo>
                <a:cubicBezTo>
                  <a:pt x="3942974" y="32924"/>
                  <a:pt x="3947522" y="36227"/>
                  <a:pt x="3990109" y="27710"/>
                </a:cubicBezTo>
                <a:cubicBezTo>
                  <a:pt x="4045527" y="30789"/>
                  <a:pt x="4101288" y="30062"/>
                  <a:pt x="4156363" y="36946"/>
                </a:cubicBezTo>
                <a:cubicBezTo>
                  <a:pt x="4175685" y="39361"/>
                  <a:pt x="4211782" y="55419"/>
                  <a:pt x="4211782" y="55419"/>
                </a:cubicBezTo>
                <a:cubicBezTo>
                  <a:pt x="4388797" y="48338"/>
                  <a:pt x="4431941" y="38731"/>
                  <a:pt x="4590473" y="55419"/>
                </a:cubicBezTo>
                <a:cubicBezTo>
                  <a:pt x="4600155" y="56438"/>
                  <a:pt x="4608821" y="61980"/>
                  <a:pt x="4618182" y="64655"/>
                </a:cubicBezTo>
                <a:cubicBezTo>
                  <a:pt x="4699339" y="87842"/>
                  <a:pt x="4616419" y="60987"/>
                  <a:pt x="4682836" y="83128"/>
                </a:cubicBezTo>
                <a:cubicBezTo>
                  <a:pt x="4744412" y="80049"/>
                  <a:pt x="4806428" y="81865"/>
                  <a:pt x="4867563" y="73891"/>
                </a:cubicBezTo>
                <a:cubicBezTo>
                  <a:pt x="4878571" y="72455"/>
                  <a:pt x="4885129" y="59927"/>
                  <a:pt x="4895273" y="55419"/>
                </a:cubicBezTo>
                <a:cubicBezTo>
                  <a:pt x="4913067" y="47511"/>
                  <a:pt x="4950691" y="36946"/>
                  <a:pt x="4950691" y="36946"/>
                </a:cubicBezTo>
                <a:cubicBezTo>
                  <a:pt x="4981479" y="40025"/>
                  <a:pt x="5012473" y="41477"/>
                  <a:pt x="5043054" y="46182"/>
                </a:cubicBezTo>
                <a:cubicBezTo>
                  <a:pt x="5052677" y="47662"/>
                  <a:pt x="5061184" y="53677"/>
                  <a:pt x="5070763" y="55419"/>
                </a:cubicBezTo>
                <a:cubicBezTo>
                  <a:pt x="5095185" y="59859"/>
                  <a:pt x="5119891" y="62947"/>
                  <a:pt x="5144654" y="64655"/>
                </a:cubicBezTo>
                <a:cubicBezTo>
                  <a:pt x="5209229" y="69108"/>
                  <a:pt x="5273963" y="70812"/>
                  <a:pt x="5338618" y="73891"/>
                </a:cubicBezTo>
                <a:cubicBezTo>
                  <a:pt x="5388237" y="90432"/>
                  <a:pt x="5380294" y="91982"/>
                  <a:pt x="5458691" y="73891"/>
                </a:cubicBezTo>
                <a:cubicBezTo>
                  <a:pt x="5469507" y="71395"/>
                  <a:pt x="5475768" y="58609"/>
                  <a:pt x="5486400" y="55419"/>
                </a:cubicBezTo>
                <a:cubicBezTo>
                  <a:pt x="5507252" y="49163"/>
                  <a:pt x="5529503" y="49261"/>
                  <a:pt x="5551054" y="46182"/>
                </a:cubicBezTo>
                <a:cubicBezTo>
                  <a:pt x="5586677" y="49421"/>
                  <a:pt x="5665716" y="54066"/>
                  <a:pt x="5708073" y="64655"/>
                </a:cubicBezTo>
                <a:cubicBezTo>
                  <a:pt x="5726964" y="69378"/>
                  <a:pt x="5745018" y="76970"/>
                  <a:pt x="5763491" y="83128"/>
                </a:cubicBezTo>
                <a:lnTo>
                  <a:pt x="5791200" y="92364"/>
                </a:lnTo>
                <a:cubicBezTo>
                  <a:pt x="5828145" y="89285"/>
                  <a:pt x="5865249" y="87726"/>
                  <a:pt x="5902036" y="83128"/>
                </a:cubicBezTo>
                <a:cubicBezTo>
                  <a:pt x="5920588" y="80809"/>
                  <a:pt x="5948290" y="70788"/>
                  <a:pt x="5966691" y="64655"/>
                </a:cubicBezTo>
                <a:lnTo>
                  <a:pt x="6077527" y="73891"/>
                </a:lnTo>
              </a:path>
            </a:pathLst>
          </a:cu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929199"/>
            <a:ext cx="428628" cy="285752"/>
          </a:xfrm>
          <a:prstGeom prst="rect">
            <a:avLst/>
          </a:prstGeom>
          <a:noFill/>
        </p:spPr>
      </p:pic>
      <p:pic>
        <p:nvPicPr>
          <p:cNvPr id="25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857760"/>
            <a:ext cx="428628" cy="409255"/>
          </a:xfrm>
          <a:prstGeom prst="rect">
            <a:avLst/>
          </a:prstGeom>
          <a:noFill/>
        </p:spPr>
      </p:pic>
      <p:pic>
        <p:nvPicPr>
          <p:cNvPr id="26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786322"/>
            <a:ext cx="428628" cy="409255"/>
          </a:xfrm>
          <a:prstGeom prst="rect">
            <a:avLst/>
          </a:prstGeom>
          <a:noFill/>
        </p:spPr>
      </p:pic>
      <p:pic>
        <p:nvPicPr>
          <p:cNvPr id="27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86322"/>
            <a:ext cx="428628" cy="409255"/>
          </a:xfrm>
          <a:prstGeom prst="rect">
            <a:avLst/>
          </a:prstGeom>
          <a:noFill/>
        </p:spPr>
      </p:pic>
      <p:pic>
        <p:nvPicPr>
          <p:cNvPr id="28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786322"/>
            <a:ext cx="428628" cy="409255"/>
          </a:xfrm>
          <a:prstGeom prst="rect">
            <a:avLst/>
          </a:prstGeom>
          <a:noFill/>
        </p:spPr>
      </p:pic>
      <p:pic>
        <p:nvPicPr>
          <p:cNvPr id="29" name="Picture 2" descr="Картинки по запросу лейкоциты картинки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786322"/>
            <a:ext cx="428628" cy="409255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бакте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500438"/>
            <a:ext cx="671730" cy="500066"/>
          </a:xfrm>
          <a:prstGeom prst="rect">
            <a:avLst/>
          </a:prstGeom>
          <a:noFill/>
        </p:spPr>
      </p:pic>
      <p:pic>
        <p:nvPicPr>
          <p:cNvPr id="35846" name="Picture 6" descr="Картинки по запросу бактер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857628"/>
            <a:ext cx="951354" cy="71438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357290" y="5143512"/>
            <a:ext cx="607223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85852" y="4857760"/>
            <a:ext cx="6072230" cy="1588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1357290" y="4714884"/>
            <a:ext cx="6077527" cy="184728"/>
          </a:xfrm>
          <a:custGeom>
            <a:avLst/>
            <a:gdLst>
              <a:gd name="connsiteX0" fmla="*/ 0 w 6077527"/>
              <a:gd name="connsiteY0" fmla="*/ 36946 h 184728"/>
              <a:gd name="connsiteX1" fmla="*/ 64654 w 6077527"/>
              <a:gd name="connsiteY1" fmla="*/ 55419 h 184728"/>
              <a:gd name="connsiteX2" fmla="*/ 138545 w 6077527"/>
              <a:gd name="connsiteY2" fmla="*/ 46182 h 184728"/>
              <a:gd name="connsiteX3" fmla="*/ 230909 w 6077527"/>
              <a:gd name="connsiteY3" fmla="*/ 27710 h 184728"/>
              <a:gd name="connsiteX4" fmla="*/ 424873 w 6077527"/>
              <a:gd name="connsiteY4" fmla="*/ 55419 h 184728"/>
              <a:gd name="connsiteX5" fmla="*/ 452582 w 6077527"/>
              <a:gd name="connsiteY5" fmla="*/ 64655 h 184728"/>
              <a:gd name="connsiteX6" fmla="*/ 489527 w 6077527"/>
              <a:gd name="connsiteY6" fmla="*/ 83128 h 184728"/>
              <a:gd name="connsiteX7" fmla="*/ 517236 w 6077527"/>
              <a:gd name="connsiteY7" fmla="*/ 110837 h 184728"/>
              <a:gd name="connsiteX8" fmla="*/ 544945 w 6077527"/>
              <a:gd name="connsiteY8" fmla="*/ 129310 h 184728"/>
              <a:gd name="connsiteX9" fmla="*/ 581891 w 6077527"/>
              <a:gd name="connsiteY9" fmla="*/ 157019 h 184728"/>
              <a:gd name="connsiteX10" fmla="*/ 646545 w 6077527"/>
              <a:gd name="connsiteY10" fmla="*/ 175491 h 184728"/>
              <a:gd name="connsiteX11" fmla="*/ 923636 w 6077527"/>
              <a:gd name="connsiteY11" fmla="*/ 157019 h 184728"/>
              <a:gd name="connsiteX12" fmla="*/ 951345 w 6077527"/>
              <a:gd name="connsiteY12" fmla="*/ 147782 h 184728"/>
              <a:gd name="connsiteX13" fmla="*/ 988291 w 6077527"/>
              <a:gd name="connsiteY13" fmla="*/ 138546 h 184728"/>
              <a:gd name="connsiteX14" fmla="*/ 1200727 w 6077527"/>
              <a:gd name="connsiteY14" fmla="*/ 147782 h 184728"/>
              <a:gd name="connsiteX15" fmla="*/ 1311563 w 6077527"/>
              <a:gd name="connsiteY15" fmla="*/ 157019 h 184728"/>
              <a:gd name="connsiteX16" fmla="*/ 1330036 w 6077527"/>
              <a:gd name="connsiteY16" fmla="*/ 184728 h 184728"/>
              <a:gd name="connsiteX17" fmla="*/ 1403927 w 6077527"/>
              <a:gd name="connsiteY17" fmla="*/ 101600 h 184728"/>
              <a:gd name="connsiteX18" fmla="*/ 1431636 w 6077527"/>
              <a:gd name="connsiteY18" fmla="*/ 92364 h 184728"/>
              <a:gd name="connsiteX19" fmla="*/ 1496291 w 6077527"/>
              <a:gd name="connsiteY19" fmla="*/ 64655 h 184728"/>
              <a:gd name="connsiteX20" fmla="*/ 1551709 w 6077527"/>
              <a:gd name="connsiteY20" fmla="*/ 55419 h 184728"/>
              <a:gd name="connsiteX21" fmla="*/ 1588654 w 6077527"/>
              <a:gd name="connsiteY21" fmla="*/ 46182 h 184728"/>
              <a:gd name="connsiteX22" fmla="*/ 1773382 w 6077527"/>
              <a:gd name="connsiteY22" fmla="*/ 55419 h 184728"/>
              <a:gd name="connsiteX23" fmla="*/ 1801091 w 6077527"/>
              <a:gd name="connsiteY23" fmla="*/ 64655 h 184728"/>
              <a:gd name="connsiteX24" fmla="*/ 1856509 w 6077527"/>
              <a:gd name="connsiteY24" fmla="*/ 73891 h 184728"/>
              <a:gd name="connsiteX25" fmla="*/ 1884218 w 6077527"/>
              <a:gd name="connsiteY25" fmla="*/ 92364 h 184728"/>
              <a:gd name="connsiteX26" fmla="*/ 1985818 w 6077527"/>
              <a:gd name="connsiteY26" fmla="*/ 110837 h 184728"/>
              <a:gd name="connsiteX27" fmla="*/ 2022763 w 6077527"/>
              <a:gd name="connsiteY27" fmla="*/ 129310 h 184728"/>
              <a:gd name="connsiteX28" fmla="*/ 2050473 w 6077527"/>
              <a:gd name="connsiteY28" fmla="*/ 138546 h 184728"/>
              <a:gd name="connsiteX29" fmla="*/ 2272145 w 6077527"/>
              <a:gd name="connsiteY29" fmla="*/ 129310 h 184728"/>
              <a:gd name="connsiteX30" fmla="*/ 2364509 w 6077527"/>
              <a:gd name="connsiteY30" fmla="*/ 55419 h 184728"/>
              <a:gd name="connsiteX31" fmla="*/ 2493818 w 6077527"/>
              <a:gd name="connsiteY31" fmla="*/ 27710 h 184728"/>
              <a:gd name="connsiteX32" fmla="*/ 2576945 w 6077527"/>
              <a:gd name="connsiteY32" fmla="*/ 9237 h 184728"/>
              <a:gd name="connsiteX33" fmla="*/ 2706254 w 6077527"/>
              <a:gd name="connsiteY33" fmla="*/ 18473 h 184728"/>
              <a:gd name="connsiteX34" fmla="*/ 2798618 w 6077527"/>
              <a:gd name="connsiteY34" fmla="*/ 55419 h 184728"/>
              <a:gd name="connsiteX35" fmla="*/ 2854036 w 6077527"/>
              <a:gd name="connsiteY35" fmla="*/ 92364 h 184728"/>
              <a:gd name="connsiteX36" fmla="*/ 2881745 w 6077527"/>
              <a:gd name="connsiteY36" fmla="*/ 110837 h 184728"/>
              <a:gd name="connsiteX37" fmla="*/ 2909454 w 6077527"/>
              <a:gd name="connsiteY37" fmla="*/ 120073 h 184728"/>
              <a:gd name="connsiteX38" fmla="*/ 3103418 w 6077527"/>
              <a:gd name="connsiteY38" fmla="*/ 101600 h 184728"/>
              <a:gd name="connsiteX39" fmla="*/ 3131127 w 6077527"/>
              <a:gd name="connsiteY39" fmla="*/ 83128 h 184728"/>
              <a:gd name="connsiteX40" fmla="*/ 3195782 w 6077527"/>
              <a:gd name="connsiteY40" fmla="*/ 36946 h 184728"/>
              <a:gd name="connsiteX41" fmla="*/ 3223491 w 6077527"/>
              <a:gd name="connsiteY41" fmla="*/ 18473 h 184728"/>
              <a:gd name="connsiteX42" fmla="*/ 3297382 w 6077527"/>
              <a:gd name="connsiteY42" fmla="*/ 0 h 184728"/>
              <a:gd name="connsiteX43" fmla="*/ 3398982 w 6077527"/>
              <a:gd name="connsiteY43" fmla="*/ 18473 h 184728"/>
              <a:gd name="connsiteX44" fmla="*/ 3482109 w 6077527"/>
              <a:gd name="connsiteY44" fmla="*/ 55419 h 184728"/>
              <a:gd name="connsiteX45" fmla="*/ 3528291 w 6077527"/>
              <a:gd name="connsiteY45" fmla="*/ 83128 h 184728"/>
              <a:gd name="connsiteX46" fmla="*/ 3620654 w 6077527"/>
              <a:gd name="connsiteY46" fmla="*/ 110837 h 184728"/>
              <a:gd name="connsiteX47" fmla="*/ 3823854 w 6077527"/>
              <a:gd name="connsiteY47" fmla="*/ 92364 h 184728"/>
              <a:gd name="connsiteX48" fmla="*/ 3870036 w 6077527"/>
              <a:gd name="connsiteY48" fmla="*/ 83128 h 184728"/>
              <a:gd name="connsiteX49" fmla="*/ 3906982 w 6077527"/>
              <a:gd name="connsiteY49" fmla="*/ 55419 h 184728"/>
              <a:gd name="connsiteX50" fmla="*/ 3990109 w 6077527"/>
              <a:gd name="connsiteY50" fmla="*/ 27710 h 184728"/>
              <a:gd name="connsiteX51" fmla="*/ 4156363 w 6077527"/>
              <a:gd name="connsiteY51" fmla="*/ 36946 h 184728"/>
              <a:gd name="connsiteX52" fmla="*/ 4211782 w 6077527"/>
              <a:gd name="connsiteY52" fmla="*/ 55419 h 184728"/>
              <a:gd name="connsiteX53" fmla="*/ 4590473 w 6077527"/>
              <a:gd name="connsiteY53" fmla="*/ 55419 h 184728"/>
              <a:gd name="connsiteX54" fmla="*/ 4618182 w 6077527"/>
              <a:gd name="connsiteY54" fmla="*/ 64655 h 184728"/>
              <a:gd name="connsiteX55" fmla="*/ 4682836 w 6077527"/>
              <a:gd name="connsiteY55" fmla="*/ 83128 h 184728"/>
              <a:gd name="connsiteX56" fmla="*/ 4867563 w 6077527"/>
              <a:gd name="connsiteY56" fmla="*/ 73891 h 184728"/>
              <a:gd name="connsiteX57" fmla="*/ 4895273 w 6077527"/>
              <a:gd name="connsiteY57" fmla="*/ 55419 h 184728"/>
              <a:gd name="connsiteX58" fmla="*/ 4950691 w 6077527"/>
              <a:gd name="connsiteY58" fmla="*/ 36946 h 184728"/>
              <a:gd name="connsiteX59" fmla="*/ 5043054 w 6077527"/>
              <a:gd name="connsiteY59" fmla="*/ 46182 h 184728"/>
              <a:gd name="connsiteX60" fmla="*/ 5070763 w 6077527"/>
              <a:gd name="connsiteY60" fmla="*/ 55419 h 184728"/>
              <a:gd name="connsiteX61" fmla="*/ 5144654 w 6077527"/>
              <a:gd name="connsiteY61" fmla="*/ 64655 h 184728"/>
              <a:gd name="connsiteX62" fmla="*/ 5338618 w 6077527"/>
              <a:gd name="connsiteY62" fmla="*/ 73891 h 184728"/>
              <a:gd name="connsiteX63" fmla="*/ 5458691 w 6077527"/>
              <a:gd name="connsiteY63" fmla="*/ 73891 h 184728"/>
              <a:gd name="connsiteX64" fmla="*/ 5486400 w 6077527"/>
              <a:gd name="connsiteY64" fmla="*/ 55419 h 184728"/>
              <a:gd name="connsiteX65" fmla="*/ 5551054 w 6077527"/>
              <a:gd name="connsiteY65" fmla="*/ 46182 h 184728"/>
              <a:gd name="connsiteX66" fmla="*/ 5708073 w 6077527"/>
              <a:gd name="connsiteY66" fmla="*/ 64655 h 184728"/>
              <a:gd name="connsiteX67" fmla="*/ 5763491 w 6077527"/>
              <a:gd name="connsiteY67" fmla="*/ 83128 h 184728"/>
              <a:gd name="connsiteX68" fmla="*/ 5791200 w 6077527"/>
              <a:gd name="connsiteY68" fmla="*/ 92364 h 184728"/>
              <a:gd name="connsiteX69" fmla="*/ 5902036 w 6077527"/>
              <a:gd name="connsiteY69" fmla="*/ 83128 h 184728"/>
              <a:gd name="connsiteX70" fmla="*/ 5966691 w 6077527"/>
              <a:gd name="connsiteY70" fmla="*/ 64655 h 184728"/>
              <a:gd name="connsiteX71" fmla="*/ 6077527 w 6077527"/>
              <a:gd name="connsiteY71" fmla="*/ 73891 h 18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77527" h="184728">
                <a:moveTo>
                  <a:pt x="0" y="36946"/>
                </a:moveTo>
                <a:cubicBezTo>
                  <a:pt x="13064" y="41300"/>
                  <a:pt x="53061" y="55419"/>
                  <a:pt x="64654" y="55419"/>
                </a:cubicBezTo>
                <a:cubicBezTo>
                  <a:pt x="89476" y="55419"/>
                  <a:pt x="113972" y="49692"/>
                  <a:pt x="138545" y="46182"/>
                </a:cubicBezTo>
                <a:cubicBezTo>
                  <a:pt x="191390" y="38633"/>
                  <a:pt x="186027" y="38930"/>
                  <a:pt x="230909" y="27710"/>
                </a:cubicBezTo>
                <a:cubicBezTo>
                  <a:pt x="388887" y="38241"/>
                  <a:pt x="325543" y="22310"/>
                  <a:pt x="424873" y="55419"/>
                </a:cubicBezTo>
                <a:cubicBezTo>
                  <a:pt x="434109" y="58498"/>
                  <a:pt x="443874" y="60301"/>
                  <a:pt x="452582" y="64655"/>
                </a:cubicBezTo>
                <a:cubicBezTo>
                  <a:pt x="464897" y="70813"/>
                  <a:pt x="478323" y="75125"/>
                  <a:pt x="489527" y="83128"/>
                </a:cubicBezTo>
                <a:cubicBezTo>
                  <a:pt x="500156" y="90720"/>
                  <a:pt x="507201" y="102475"/>
                  <a:pt x="517236" y="110837"/>
                </a:cubicBezTo>
                <a:cubicBezTo>
                  <a:pt x="525764" y="117944"/>
                  <a:pt x="535912" y="122858"/>
                  <a:pt x="544945" y="129310"/>
                </a:cubicBezTo>
                <a:cubicBezTo>
                  <a:pt x="557472" y="138258"/>
                  <a:pt x="568525" y="149382"/>
                  <a:pt x="581891" y="157019"/>
                </a:cubicBezTo>
                <a:cubicBezTo>
                  <a:pt x="592196" y="162908"/>
                  <a:pt x="638548" y="173492"/>
                  <a:pt x="646545" y="175491"/>
                </a:cubicBezTo>
                <a:cubicBezTo>
                  <a:pt x="703353" y="172651"/>
                  <a:pt x="849633" y="168404"/>
                  <a:pt x="923636" y="157019"/>
                </a:cubicBezTo>
                <a:cubicBezTo>
                  <a:pt x="933259" y="155539"/>
                  <a:pt x="941984" y="150457"/>
                  <a:pt x="951345" y="147782"/>
                </a:cubicBezTo>
                <a:cubicBezTo>
                  <a:pt x="963551" y="144295"/>
                  <a:pt x="975976" y="141625"/>
                  <a:pt x="988291" y="138546"/>
                </a:cubicBezTo>
                <a:lnTo>
                  <a:pt x="1200727" y="147782"/>
                </a:lnTo>
                <a:cubicBezTo>
                  <a:pt x="1237740" y="149897"/>
                  <a:pt x="1275916" y="146834"/>
                  <a:pt x="1311563" y="157019"/>
                </a:cubicBezTo>
                <a:cubicBezTo>
                  <a:pt x="1322237" y="160069"/>
                  <a:pt x="1323878" y="175492"/>
                  <a:pt x="1330036" y="184728"/>
                </a:cubicBezTo>
                <a:cubicBezTo>
                  <a:pt x="1347638" y="158326"/>
                  <a:pt x="1376815" y="110637"/>
                  <a:pt x="1403927" y="101600"/>
                </a:cubicBezTo>
                <a:cubicBezTo>
                  <a:pt x="1413163" y="98521"/>
                  <a:pt x="1422687" y="96199"/>
                  <a:pt x="1431636" y="92364"/>
                </a:cubicBezTo>
                <a:cubicBezTo>
                  <a:pt x="1462048" y="79331"/>
                  <a:pt x="1466297" y="71320"/>
                  <a:pt x="1496291" y="64655"/>
                </a:cubicBezTo>
                <a:cubicBezTo>
                  <a:pt x="1514573" y="60593"/>
                  <a:pt x="1533345" y="59092"/>
                  <a:pt x="1551709" y="55419"/>
                </a:cubicBezTo>
                <a:cubicBezTo>
                  <a:pt x="1564157" y="52929"/>
                  <a:pt x="1576339" y="49261"/>
                  <a:pt x="1588654" y="46182"/>
                </a:cubicBezTo>
                <a:cubicBezTo>
                  <a:pt x="1650230" y="49261"/>
                  <a:pt x="1711961" y="50078"/>
                  <a:pt x="1773382" y="55419"/>
                </a:cubicBezTo>
                <a:cubicBezTo>
                  <a:pt x="1783081" y="56262"/>
                  <a:pt x="1791587" y="62543"/>
                  <a:pt x="1801091" y="64655"/>
                </a:cubicBezTo>
                <a:cubicBezTo>
                  <a:pt x="1819373" y="68717"/>
                  <a:pt x="1838036" y="70812"/>
                  <a:pt x="1856509" y="73891"/>
                </a:cubicBezTo>
                <a:cubicBezTo>
                  <a:pt x="1865745" y="80049"/>
                  <a:pt x="1873585" y="89174"/>
                  <a:pt x="1884218" y="92364"/>
                </a:cubicBezTo>
                <a:cubicBezTo>
                  <a:pt x="1957276" y="114281"/>
                  <a:pt x="1930180" y="89972"/>
                  <a:pt x="1985818" y="110837"/>
                </a:cubicBezTo>
                <a:cubicBezTo>
                  <a:pt x="1998710" y="115672"/>
                  <a:pt x="2010108" y="123886"/>
                  <a:pt x="2022763" y="129310"/>
                </a:cubicBezTo>
                <a:cubicBezTo>
                  <a:pt x="2031712" y="133145"/>
                  <a:pt x="2041236" y="135467"/>
                  <a:pt x="2050473" y="138546"/>
                </a:cubicBezTo>
                <a:cubicBezTo>
                  <a:pt x="2124364" y="135467"/>
                  <a:pt x="2198611" y="137189"/>
                  <a:pt x="2272145" y="129310"/>
                </a:cubicBezTo>
                <a:cubicBezTo>
                  <a:pt x="2321905" y="123979"/>
                  <a:pt x="2319376" y="73472"/>
                  <a:pt x="2364509" y="55419"/>
                </a:cubicBezTo>
                <a:cubicBezTo>
                  <a:pt x="2436576" y="26592"/>
                  <a:pt x="2394213" y="38777"/>
                  <a:pt x="2493818" y="27710"/>
                </a:cubicBezTo>
                <a:cubicBezTo>
                  <a:pt x="2508071" y="24146"/>
                  <a:pt x="2565213" y="9237"/>
                  <a:pt x="2576945" y="9237"/>
                </a:cubicBezTo>
                <a:cubicBezTo>
                  <a:pt x="2620158" y="9237"/>
                  <a:pt x="2663151" y="15394"/>
                  <a:pt x="2706254" y="18473"/>
                </a:cubicBezTo>
                <a:cubicBezTo>
                  <a:pt x="2737042" y="30788"/>
                  <a:pt x="2771027" y="37025"/>
                  <a:pt x="2798618" y="55419"/>
                </a:cubicBezTo>
                <a:lnTo>
                  <a:pt x="2854036" y="92364"/>
                </a:lnTo>
                <a:cubicBezTo>
                  <a:pt x="2863272" y="98522"/>
                  <a:pt x="2871214" y="107327"/>
                  <a:pt x="2881745" y="110837"/>
                </a:cubicBezTo>
                <a:lnTo>
                  <a:pt x="2909454" y="120073"/>
                </a:lnTo>
                <a:cubicBezTo>
                  <a:pt x="2974109" y="113915"/>
                  <a:pt x="3039354" y="112277"/>
                  <a:pt x="3103418" y="101600"/>
                </a:cubicBezTo>
                <a:cubicBezTo>
                  <a:pt x="3114368" y="99775"/>
                  <a:pt x="3121489" y="88635"/>
                  <a:pt x="3131127" y="83128"/>
                </a:cubicBezTo>
                <a:cubicBezTo>
                  <a:pt x="3218131" y="33412"/>
                  <a:pt x="3121932" y="98488"/>
                  <a:pt x="3195782" y="36946"/>
                </a:cubicBezTo>
                <a:cubicBezTo>
                  <a:pt x="3204310" y="29839"/>
                  <a:pt x="3213562" y="23437"/>
                  <a:pt x="3223491" y="18473"/>
                </a:cubicBezTo>
                <a:cubicBezTo>
                  <a:pt x="3242423" y="9007"/>
                  <a:pt x="3279822" y="3512"/>
                  <a:pt x="3297382" y="0"/>
                </a:cubicBezTo>
                <a:cubicBezTo>
                  <a:pt x="3331249" y="6158"/>
                  <a:pt x="3365588" y="10124"/>
                  <a:pt x="3398982" y="18473"/>
                </a:cubicBezTo>
                <a:cubicBezTo>
                  <a:pt x="3417663" y="23143"/>
                  <a:pt x="3463789" y="45241"/>
                  <a:pt x="3482109" y="55419"/>
                </a:cubicBezTo>
                <a:cubicBezTo>
                  <a:pt x="3497802" y="64137"/>
                  <a:pt x="3511948" y="75699"/>
                  <a:pt x="3528291" y="83128"/>
                </a:cubicBezTo>
                <a:cubicBezTo>
                  <a:pt x="3555768" y="95617"/>
                  <a:pt x="3590885" y="103394"/>
                  <a:pt x="3620654" y="110837"/>
                </a:cubicBezTo>
                <a:cubicBezTo>
                  <a:pt x="3688387" y="104679"/>
                  <a:pt x="3756257" y="99875"/>
                  <a:pt x="3823854" y="92364"/>
                </a:cubicBezTo>
                <a:cubicBezTo>
                  <a:pt x="3839457" y="90630"/>
                  <a:pt x="3855690" y="89504"/>
                  <a:pt x="3870036" y="83128"/>
                </a:cubicBezTo>
                <a:cubicBezTo>
                  <a:pt x="3884103" y="76876"/>
                  <a:pt x="3893928" y="63578"/>
                  <a:pt x="3906982" y="55419"/>
                </a:cubicBezTo>
                <a:cubicBezTo>
                  <a:pt x="3942974" y="32924"/>
                  <a:pt x="3947522" y="36227"/>
                  <a:pt x="3990109" y="27710"/>
                </a:cubicBezTo>
                <a:cubicBezTo>
                  <a:pt x="4045527" y="30789"/>
                  <a:pt x="4101288" y="30062"/>
                  <a:pt x="4156363" y="36946"/>
                </a:cubicBezTo>
                <a:cubicBezTo>
                  <a:pt x="4175685" y="39361"/>
                  <a:pt x="4211782" y="55419"/>
                  <a:pt x="4211782" y="55419"/>
                </a:cubicBezTo>
                <a:cubicBezTo>
                  <a:pt x="4388797" y="48338"/>
                  <a:pt x="4431941" y="38731"/>
                  <a:pt x="4590473" y="55419"/>
                </a:cubicBezTo>
                <a:cubicBezTo>
                  <a:pt x="4600155" y="56438"/>
                  <a:pt x="4608821" y="61980"/>
                  <a:pt x="4618182" y="64655"/>
                </a:cubicBezTo>
                <a:cubicBezTo>
                  <a:pt x="4699339" y="87842"/>
                  <a:pt x="4616419" y="60987"/>
                  <a:pt x="4682836" y="83128"/>
                </a:cubicBezTo>
                <a:cubicBezTo>
                  <a:pt x="4744412" y="80049"/>
                  <a:pt x="4806428" y="81865"/>
                  <a:pt x="4867563" y="73891"/>
                </a:cubicBezTo>
                <a:cubicBezTo>
                  <a:pt x="4878571" y="72455"/>
                  <a:pt x="4885129" y="59927"/>
                  <a:pt x="4895273" y="55419"/>
                </a:cubicBezTo>
                <a:cubicBezTo>
                  <a:pt x="4913067" y="47511"/>
                  <a:pt x="4950691" y="36946"/>
                  <a:pt x="4950691" y="36946"/>
                </a:cubicBezTo>
                <a:cubicBezTo>
                  <a:pt x="4981479" y="40025"/>
                  <a:pt x="5012473" y="41477"/>
                  <a:pt x="5043054" y="46182"/>
                </a:cubicBezTo>
                <a:cubicBezTo>
                  <a:pt x="5052677" y="47662"/>
                  <a:pt x="5061184" y="53677"/>
                  <a:pt x="5070763" y="55419"/>
                </a:cubicBezTo>
                <a:cubicBezTo>
                  <a:pt x="5095185" y="59859"/>
                  <a:pt x="5119891" y="62947"/>
                  <a:pt x="5144654" y="64655"/>
                </a:cubicBezTo>
                <a:cubicBezTo>
                  <a:pt x="5209229" y="69108"/>
                  <a:pt x="5273963" y="70812"/>
                  <a:pt x="5338618" y="73891"/>
                </a:cubicBezTo>
                <a:cubicBezTo>
                  <a:pt x="5388237" y="90432"/>
                  <a:pt x="5380294" y="91982"/>
                  <a:pt x="5458691" y="73891"/>
                </a:cubicBezTo>
                <a:cubicBezTo>
                  <a:pt x="5469507" y="71395"/>
                  <a:pt x="5475768" y="58609"/>
                  <a:pt x="5486400" y="55419"/>
                </a:cubicBezTo>
                <a:cubicBezTo>
                  <a:pt x="5507252" y="49163"/>
                  <a:pt x="5529503" y="49261"/>
                  <a:pt x="5551054" y="46182"/>
                </a:cubicBezTo>
                <a:cubicBezTo>
                  <a:pt x="5586677" y="49421"/>
                  <a:pt x="5665716" y="54066"/>
                  <a:pt x="5708073" y="64655"/>
                </a:cubicBezTo>
                <a:cubicBezTo>
                  <a:pt x="5726964" y="69378"/>
                  <a:pt x="5745018" y="76970"/>
                  <a:pt x="5763491" y="83128"/>
                </a:cubicBezTo>
                <a:lnTo>
                  <a:pt x="5791200" y="92364"/>
                </a:lnTo>
                <a:cubicBezTo>
                  <a:pt x="5828145" y="89285"/>
                  <a:pt x="5865249" y="87726"/>
                  <a:pt x="5902036" y="83128"/>
                </a:cubicBezTo>
                <a:cubicBezTo>
                  <a:pt x="5920588" y="80809"/>
                  <a:pt x="5948290" y="70788"/>
                  <a:pt x="5966691" y="64655"/>
                </a:cubicBezTo>
                <a:lnTo>
                  <a:pt x="6077527" y="73891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429388" y="2500306"/>
            <a:ext cx="673255" cy="923636"/>
          </a:xfrm>
          <a:custGeom>
            <a:avLst/>
            <a:gdLst>
              <a:gd name="connsiteX0" fmla="*/ 128309 w 673255"/>
              <a:gd name="connsiteY0" fmla="*/ 905164 h 923636"/>
              <a:gd name="connsiteX1" fmla="*/ 109836 w 673255"/>
              <a:gd name="connsiteY1" fmla="*/ 849745 h 923636"/>
              <a:gd name="connsiteX2" fmla="*/ 91364 w 673255"/>
              <a:gd name="connsiteY2" fmla="*/ 775855 h 923636"/>
              <a:gd name="connsiteX3" fmla="*/ 72891 w 673255"/>
              <a:gd name="connsiteY3" fmla="*/ 720436 h 923636"/>
              <a:gd name="connsiteX4" fmla="*/ 63655 w 673255"/>
              <a:gd name="connsiteY4" fmla="*/ 692727 h 923636"/>
              <a:gd name="connsiteX5" fmla="*/ 54418 w 673255"/>
              <a:gd name="connsiteY5" fmla="*/ 655782 h 923636"/>
              <a:gd name="connsiteX6" fmla="*/ 45182 w 673255"/>
              <a:gd name="connsiteY6" fmla="*/ 581891 h 923636"/>
              <a:gd name="connsiteX7" fmla="*/ 35946 w 673255"/>
              <a:gd name="connsiteY7" fmla="*/ 554182 h 923636"/>
              <a:gd name="connsiteX8" fmla="*/ 17473 w 673255"/>
              <a:gd name="connsiteY8" fmla="*/ 471055 h 923636"/>
              <a:gd name="connsiteX9" fmla="*/ 8236 w 673255"/>
              <a:gd name="connsiteY9" fmla="*/ 387927 h 923636"/>
              <a:gd name="connsiteX10" fmla="*/ 35946 w 673255"/>
              <a:gd name="connsiteY10" fmla="*/ 138545 h 923636"/>
              <a:gd name="connsiteX11" fmla="*/ 54418 w 673255"/>
              <a:gd name="connsiteY11" fmla="*/ 110836 h 923636"/>
              <a:gd name="connsiteX12" fmla="*/ 63655 w 673255"/>
              <a:gd name="connsiteY12" fmla="*/ 83127 h 923636"/>
              <a:gd name="connsiteX13" fmla="*/ 128309 w 673255"/>
              <a:gd name="connsiteY13" fmla="*/ 46182 h 923636"/>
              <a:gd name="connsiteX14" fmla="*/ 211436 w 673255"/>
              <a:gd name="connsiteY14" fmla="*/ 9236 h 923636"/>
              <a:gd name="connsiteX15" fmla="*/ 239146 w 673255"/>
              <a:gd name="connsiteY15" fmla="*/ 0 h 923636"/>
              <a:gd name="connsiteX16" fmla="*/ 414636 w 673255"/>
              <a:gd name="connsiteY16" fmla="*/ 9236 h 923636"/>
              <a:gd name="connsiteX17" fmla="*/ 479291 w 673255"/>
              <a:gd name="connsiteY17" fmla="*/ 27709 h 923636"/>
              <a:gd name="connsiteX18" fmla="*/ 507000 w 673255"/>
              <a:gd name="connsiteY18" fmla="*/ 46182 h 923636"/>
              <a:gd name="connsiteX19" fmla="*/ 608600 w 673255"/>
              <a:gd name="connsiteY19" fmla="*/ 120073 h 923636"/>
              <a:gd name="connsiteX20" fmla="*/ 645546 w 673255"/>
              <a:gd name="connsiteY20" fmla="*/ 193964 h 923636"/>
              <a:gd name="connsiteX21" fmla="*/ 664018 w 673255"/>
              <a:gd name="connsiteY21" fmla="*/ 249382 h 923636"/>
              <a:gd name="connsiteX22" fmla="*/ 673255 w 673255"/>
              <a:gd name="connsiteY22" fmla="*/ 314036 h 923636"/>
              <a:gd name="connsiteX23" fmla="*/ 664018 w 673255"/>
              <a:gd name="connsiteY23" fmla="*/ 480291 h 923636"/>
              <a:gd name="connsiteX24" fmla="*/ 654782 w 673255"/>
              <a:gd name="connsiteY24" fmla="*/ 508000 h 923636"/>
              <a:gd name="connsiteX25" fmla="*/ 645546 w 673255"/>
              <a:gd name="connsiteY25" fmla="*/ 544945 h 923636"/>
              <a:gd name="connsiteX26" fmla="*/ 627073 w 673255"/>
              <a:gd name="connsiteY26" fmla="*/ 572655 h 923636"/>
              <a:gd name="connsiteX27" fmla="*/ 617836 w 673255"/>
              <a:gd name="connsiteY27" fmla="*/ 600364 h 923636"/>
              <a:gd name="connsiteX28" fmla="*/ 562418 w 673255"/>
              <a:gd name="connsiteY28" fmla="*/ 683491 h 923636"/>
              <a:gd name="connsiteX29" fmla="*/ 543946 w 673255"/>
              <a:gd name="connsiteY29" fmla="*/ 711200 h 923636"/>
              <a:gd name="connsiteX30" fmla="*/ 451582 w 673255"/>
              <a:gd name="connsiteY30" fmla="*/ 775855 h 923636"/>
              <a:gd name="connsiteX31" fmla="*/ 423873 w 673255"/>
              <a:gd name="connsiteY31" fmla="*/ 794327 h 923636"/>
              <a:gd name="connsiteX32" fmla="*/ 396164 w 673255"/>
              <a:gd name="connsiteY32" fmla="*/ 812800 h 923636"/>
              <a:gd name="connsiteX33" fmla="*/ 377691 w 673255"/>
              <a:gd name="connsiteY33" fmla="*/ 840509 h 923636"/>
              <a:gd name="connsiteX34" fmla="*/ 349982 w 673255"/>
              <a:gd name="connsiteY34" fmla="*/ 858982 h 923636"/>
              <a:gd name="connsiteX35" fmla="*/ 331509 w 673255"/>
              <a:gd name="connsiteY35" fmla="*/ 923636 h 92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73255" h="923636">
                <a:moveTo>
                  <a:pt x="128309" y="905164"/>
                </a:moveTo>
                <a:cubicBezTo>
                  <a:pt x="122151" y="886691"/>
                  <a:pt x="114559" y="868636"/>
                  <a:pt x="109836" y="849745"/>
                </a:cubicBezTo>
                <a:cubicBezTo>
                  <a:pt x="103679" y="825115"/>
                  <a:pt x="99392" y="799940"/>
                  <a:pt x="91364" y="775855"/>
                </a:cubicBezTo>
                <a:lnTo>
                  <a:pt x="72891" y="720436"/>
                </a:lnTo>
                <a:cubicBezTo>
                  <a:pt x="69812" y="711200"/>
                  <a:pt x="66016" y="702172"/>
                  <a:pt x="63655" y="692727"/>
                </a:cubicBezTo>
                <a:lnTo>
                  <a:pt x="54418" y="655782"/>
                </a:lnTo>
                <a:cubicBezTo>
                  <a:pt x="51339" y="631152"/>
                  <a:pt x="49622" y="606313"/>
                  <a:pt x="45182" y="581891"/>
                </a:cubicBezTo>
                <a:cubicBezTo>
                  <a:pt x="43440" y="572312"/>
                  <a:pt x="38621" y="563543"/>
                  <a:pt x="35946" y="554182"/>
                </a:cubicBezTo>
                <a:cubicBezTo>
                  <a:pt x="30182" y="534008"/>
                  <a:pt x="20195" y="490109"/>
                  <a:pt x="17473" y="471055"/>
                </a:cubicBezTo>
                <a:cubicBezTo>
                  <a:pt x="13530" y="443455"/>
                  <a:pt x="11315" y="415636"/>
                  <a:pt x="8236" y="387927"/>
                </a:cubicBezTo>
                <a:cubicBezTo>
                  <a:pt x="8441" y="383613"/>
                  <a:pt x="0" y="192466"/>
                  <a:pt x="35946" y="138545"/>
                </a:cubicBezTo>
                <a:cubicBezTo>
                  <a:pt x="42103" y="129309"/>
                  <a:pt x="49454" y="120765"/>
                  <a:pt x="54418" y="110836"/>
                </a:cubicBezTo>
                <a:cubicBezTo>
                  <a:pt x="58772" y="102128"/>
                  <a:pt x="57422" y="90606"/>
                  <a:pt x="63655" y="83127"/>
                </a:cubicBezTo>
                <a:cubicBezTo>
                  <a:pt x="85162" y="57318"/>
                  <a:pt x="100686" y="55389"/>
                  <a:pt x="128309" y="46182"/>
                </a:cubicBezTo>
                <a:cubicBezTo>
                  <a:pt x="172218" y="16909"/>
                  <a:pt x="145489" y="31218"/>
                  <a:pt x="211436" y="9236"/>
                </a:cubicBezTo>
                <a:lnTo>
                  <a:pt x="239146" y="0"/>
                </a:lnTo>
                <a:cubicBezTo>
                  <a:pt x="297643" y="3079"/>
                  <a:pt x="356279" y="4161"/>
                  <a:pt x="414636" y="9236"/>
                </a:cubicBezTo>
                <a:cubicBezTo>
                  <a:pt x="430323" y="10600"/>
                  <a:pt x="463087" y="22308"/>
                  <a:pt x="479291" y="27709"/>
                </a:cubicBezTo>
                <a:cubicBezTo>
                  <a:pt x="488527" y="33867"/>
                  <a:pt x="497071" y="41218"/>
                  <a:pt x="507000" y="46182"/>
                </a:cubicBezTo>
                <a:cubicBezTo>
                  <a:pt x="553726" y="69545"/>
                  <a:pt x="578820" y="60513"/>
                  <a:pt x="608600" y="120073"/>
                </a:cubicBezTo>
                <a:cubicBezTo>
                  <a:pt x="620915" y="144703"/>
                  <a:pt x="636838" y="167839"/>
                  <a:pt x="645546" y="193964"/>
                </a:cubicBezTo>
                <a:lnTo>
                  <a:pt x="664018" y="249382"/>
                </a:lnTo>
                <a:cubicBezTo>
                  <a:pt x="667097" y="270933"/>
                  <a:pt x="673255" y="292266"/>
                  <a:pt x="673255" y="314036"/>
                </a:cubicBezTo>
                <a:cubicBezTo>
                  <a:pt x="673255" y="369540"/>
                  <a:pt x="669280" y="425037"/>
                  <a:pt x="664018" y="480291"/>
                </a:cubicBezTo>
                <a:cubicBezTo>
                  <a:pt x="663095" y="489983"/>
                  <a:pt x="657457" y="498639"/>
                  <a:pt x="654782" y="508000"/>
                </a:cubicBezTo>
                <a:cubicBezTo>
                  <a:pt x="651295" y="520206"/>
                  <a:pt x="650546" y="533277"/>
                  <a:pt x="645546" y="544945"/>
                </a:cubicBezTo>
                <a:cubicBezTo>
                  <a:pt x="641173" y="555148"/>
                  <a:pt x="632038" y="562726"/>
                  <a:pt x="627073" y="572655"/>
                </a:cubicBezTo>
                <a:cubicBezTo>
                  <a:pt x="622719" y="581363"/>
                  <a:pt x="622564" y="591853"/>
                  <a:pt x="617836" y="600364"/>
                </a:cubicBezTo>
                <a:cubicBezTo>
                  <a:pt x="617828" y="600379"/>
                  <a:pt x="571659" y="669629"/>
                  <a:pt x="562418" y="683491"/>
                </a:cubicBezTo>
                <a:cubicBezTo>
                  <a:pt x="556261" y="692727"/>
                  <a:pt x="552827" y="704540"/>
                  <a:pt x="543946" y="711200"/>
                </a:cubicBezTo>
                <a:cubicBezTo>
                  <a:pt x="489246" y="752225"/>
                  <a:pt x="519799" y="730377"/>
                  <a:pt x="451582" y="775855"/>
                </a:cubicBezTo>
                <a:lnTo>
                  <a:pt x="423873" y="794327"/>
                </a:lnTo>
                <a:lnTo>
                  <a:pt x="396164" y="812800"/>
                </a:lnTo>
                <a:cubicBezTo>
                  <a:pt x="390006" y="822036"/>
                  <a:pt x="385540" y="832660"/>
                  <a:pt x="377691" y="840509"/>
                </a:cubicBezTo>
                <a:cubicBezTo>
                  <a:pt x="369842" y="848358"/>
                  <a:pt x="355865" y="849569"/>
                  <a:pt x="349982" y="858982"/>
                </a:cubicBezTo>
                <a:cubicBezTo>
                  <a:pt x="330535" y="890096"/>
                  <a:pt x="331509" y="899232"/>
                  <a:pt x="331509" y="923636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6000760" y="3214686"/>
            <a:ext cx="2019302" cy="843546"/>
          </a:xfrm>
          <a:custGeom>
            <a:avLst/>
            <a:gdLst>
              <a:gd name="connsiteX0" fmla="*/ 550840 w 1751567"/>
              <a:gd name="connsiteY0" fmla="*/ 129309 h 538082"/>
              <a:gd name="connsiteX1" fmla="*/ 366113 w 1751567"/>
              <a:gd name="connsiteY1" fmla="*/ 147782 h 538082"/>
              <a:gd name="connsiteX2" fmla="*/ 310695 w 1751567"/>
              <a:gd name="connsiteY2" fmla="*/ 166254 h 538082"/>
              <a:gd name="connsiteX3" fmla="*/ 209095 w 1751567"/>
              <a:gd name="connsiteY3" fmla="*/ 157018 h 538082"/>
              <a:gd name="connsiteX4" fmla="*/ 135204 w 1751567"/>
              <a:gd name="connsiteY4" fmla="*/ 129309 h 538082"/>
              <a:gd name="connsiteX5" fmla="*/ 15131 w 1751567"/>
              <a:gd name="connsiteY5" fmla="*/ 166254 h 538082"/>
              <a:gd name="connsiteX6" fmla="*/ 5895 w 1751567"/>
              <a:gd name="connsiteY6" fmla="*/ 193963 h 538082"/>
              <a:gd name="connsiteX7" fmla="*/ 33604 w 1751567"/>
              <a:gd name="connsiteY7" fmla="*/ 286327 h 538082"/>
              <a:gd name="connsiteX8" fmla="*/ 70549 w 1751567"/>
              <a:gd name="connsiteY8" fmla="*/ 350982 h 538082"/>
              <a:gd name="connsiteX9" fmla="*/ 125967 w 1751567"/>
              <a:gd name="connsiteY9" fmla="*/ 387927 h 538082"/>
              <a:gd name="connsiteX10" fmla="*/ 218331 w 1751567"/>
              <a:gd name="connsiteY10" fmla="*/ 415636 h 538082"/>
              <a:gd name="connsiteX11" fmla="*/ 319931 w 1751567"/>
              <a:gd name="connsiteY11" fmla="*/ 434109 h 538082"/>
              <a:gd name="connsiteX12" fmla="*/ 384585 w 1751567"/>
              <a:gd name="connsiteY12" fmla="*/ 452582 h 538082"/>
              <a:gd name="connsiteX13" fmla="*/ 440004 w 1751567"/>
              <a:gd name="connsiteY13" fmla="*/ 471054 h 538082"/>
              <a:gd name="connsiteX14" fmla="*/ 504658 w 1751567"/>
              <a:gd name="connsiteY14" fmla="*/ 489527 h 538082"/>
              <a:gd name="connsiteX15" fmla="*/ 550840 w 1751567"/>
              <a:gd name="connsiteY15" fmla="*/ 498763 h 538082"/>
              <a:gd name="connsiteX16" fmla="*/ 901822 w 1751567"/>
              <a:gd name="connsiteY16" fmla="*/ 508000 h 538082"/>
              <a:gd name="connsiteX17" fmla="*/ 929531 w 1751567"/>
              <a:gd name="connsiteY17" fmla="*/ 517236 h 538082"/>
              <a:gd name="connsiteX18" fmla="*/ 957240 w 1751567"/>
              <a:gd name="connsiteY18" fmla="*/ 535709 h 538082"/>
              <a:gd name="connsiteX19" fmla="*/ 1049604 w 1751567"/>
              <a:gd name="connsiteY19" fmla="*/ 526472 h 538082"/>
              <a:gd name="connsiteX20" fmla="*/ 1132731 w 1751567"/>
              <a:gd name="connsiteY20" fmla="*/ 471054 h 538082"/>
              <a:gd name="connsiteX21" fmla="*/ 1160440 w 1751567"/>
              <a:gd name="connsiteY21" fmla="*/ 452582 h 538082"/>
              <a:gd name="connsiteX22" fmla="*/ 1225095 w 1751567"/>
              <a:gd name="connsiteY22" fmla="*/ 434109 h 538082"/>
              <a:gd name="connsiteX23" fmla="*/ 1271276 w 1751567"/>
              <a:gd name="connsiteY23" fmla="*/ 424872 h 538082"/>
              <a:gd name="connsiteX24" fmla="*/ 1298985 w 1751567"/>
              <a:gd name="connsiteY24" fmla="*/ 415636 h 538082"/>
              <a:gd name="connsiteX25" fmla="*/ 1372876 w 1751567"/>
              <a:gd name="connsiteY25" fmla="*/ 397163 h 538082"/>
              <a:gd name="connsiteX26" fmla="*/ 1548367 w 1751567"/>
              <a:gd name="connsiteY26" fmla="*/ 406400 h 538082"/>
              <a:gd name="connsiteX27" fmla="*/ 1576076 w 1751567"/>
              <a:gd name="connsiteY27" fmla="*/ 424872 h 538082"/>
              <a:gd name="connsiteX28" fmla="*/ 1603785 w 1751567"/>
              <a:gd name="connsiteY28" fmla="*/ 434109 h 538082"/>
              <a:gd name="connsiteX29" fmla="*/ 1640731 w 1751567"/>
              <a:gd name="connsiteY29" fmla="*/ 452582 h 538082"/>
              <a:gd name="connsiteX30" fmla="*/ 1733095 w 1751567"/>
              <a:gd name="connsiteY30" fmla="*/ 434109 h 538082"/>
              <a:gd name="connsiteX31" fmla="*/ 1742331 w 1751567"/>
              <a:gd name="connsiteY31" fmla="*/ 406400 h 538082"/>
              <a:gd name="connsiteX32" fmla="*/ 1751567 w 1751567"/>
              <a:gd name="connsiteY32" fmla="*/ 369454 h 538082"/>
              <a:gd name="connsiteX33" fmla="*/ 1742331 w 1751567"/>
              <a:gd name="connsiteY33" fmla="*/ 277091 h 538082"/>
              <a:gd name="connsiteX34" fmla="*/ 1659204 w 1751567"/>
              <a:gd name="connsiteY34" fmla="*/ 212436 h 538082"/>
              <a:gd name="connsiteX35" fmla="*/ 1631495 w 1751567"/>
              <a:gd name="connsiteY35" fmla="*/ 193963 h 538082"/>
              <a:gd name="connsiteX36" fmla="*/ 1603785 w 1751567"/>
              <a:gd name="connsiteY36" fmla="*/ 166254 h 538082"/>
              <a:gd name="connsiteX37" fmla="*/ 1576076 w 1751567"/>
              <a:gd name="connsiteY37" fmla="*/ 157018 h 538082"/>
              <a:gd name="connsiteX38" fmla="*/ 1446767 w 1751567"/>
              <a:gd name="connsiteY38" fmla="*/ 147782 h 538082"/>
              <a:gd name="connsiteX39" fmla="*/ 1345167 w 1751567"/>
              <a:gd name="connsiteY39" fmla="*/ 64654 h 538082"/>
              <a:gd name="connsiteX40" fmla="*/ 1317458 w 1751567"/>
              <a:gd name="connsiteY40" fmla="*/ 36945 h 538082"/>
              <a:gd name="connsiteX41" fmla="*/ 1298985 w 1751567"/>
              <a:gd name="connsiteY41" fmla="*/ 9236 h 538082"/>
              <a:gd name="connsiteX42" fmla="*/ 1271276 w 1751567"/>
              <a:gd name="connsiteY42" fmla="*/ 0 h 538082"/>
              <a:gd name="connsiteX43" fmla="*/ 1178913 w 1751567"/>
              <a:gd name="connsiteY43" fmla="*/ 9236 h 538082"/>
              <a:gd name="connsiteX44" fmla="*/ 1151204 w 1751567"/>
              <a:gd name="connsiteY44" fmla="*/ 18472 h 538082"/>
              <a:gd name="connsiteX45" fmla="*/ 1077313 w 1751567"/>
              <a:gd name="connsiteY45" fmla="*/ 27709 h 538082"/>
              <a:gd name="connsiteX46" fmla="*/ 1012658 w 1751567"/>
              <a:gd name="connsiteY46" fmla="*/ 36945 h 538082"/>
              <a:gd name="connsiteX47" fmla="*/ 874113 w 1751567"/>
              <a:gd name="connsiteY47" fmla="*/ 55418 h 538082"/>
              <a:gd name="connsiteX48" fmla="*/ 837167 w 1751567"/>
              <a:gd name="connsiteY48" fmla="*/ 64654 h 538082"/>
              <a:gd name="connsiteX49" fmla="*/ 763276 w 1751567"/>
              <a:gd name="connsiteY49" fmla="*/ 73891 h 538082"/>
              <a:gd name="connsiteX50" fmla="*/ 735567 w 1751567"/>
              <a:gd name="connsiteY50" fmla="*/ 92363 h 538082"/>
              <a:gd name="connsiteX51" fmla="*/ 680149 w 1751567"/>
              <a:gd name="connsiteY51" fmla="*/ 138545 h 538082"/>
              <a:gd name="connsiteX52" fmla="*/ 652440 w 1751567"/>
              <a:gd name="connsiteY52" fmla="*/ 147782 h 538082"/>
              <a:gd name="connsiteX53" fmla="*/ 569313 w 1751567"/>
              <a:gd name="connsiteY53" fmla="*/ 138545 h 538082"/>
              <a:gd name="connsiteX54" fmla="*/ 550840 w 1751567"/>
              <a:gd name="connsiteY54" fmla="*/ 129309 h 53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51567" h="538082">
                <a:moveTo>
                  <a:pt x="550840" y="129309"/>
                </a:moveTo>
                <a:cubicBezTo>
                  <a:pt x="516973" y="130848"/>
                  <a:pt x="591698" y="118358"/>
                  <a:pt x="366113" y="147782"/>
                </a:cubicBezTo>
                <a:cubicBezTo>
                  <a:pt x="346805" y="150300"/>
                  <a:pt x="310695" y="166254"/>
                  <a:pt x="310695" y="166254"/>
                </a:cubicBezTo>
                <a:cubicBezTo>
                  <a:pt x="276828" y="163175"/>
                  <a:pt x="242760" y="161827"/>
                  <a:pt x="209095" y="157018"/>
                </a:cubicBezTo>
                <a:cubicBezTo>
                  <a:pt x="197828" y="155408"/>
                  <a:pt x="135641" y="129484"/>
                  <a:pt x="135204" y="129309"/>
                </a:cubicBezTo>
                <a:cubicBezTo>
                  <a:pt x="71795" y="135650"/>
                  <a:pt x="47009" y="118437"/>
                  <a:pt x="15131" y="166254"/>
                </a:cubicBezTo>
                <a:cubicBezTo>
                  <a:pt x="9731" y="174355"/>
                  <a:pt x="8974" y="184727"/>
                  <a:pt x="5895" y="193963"/>
                </a:cubicBezTo>
                <a:cubicBezTo>
                  <a:pt x="22692" y="311547"/>
                  <a:pt x="0" y="219119"/>
                  <a:pt x="33604" y="286327"/>
                </a:cubicBezTo>
                <a:cubicBezTo>
                  <a:pt x="51915" y="322949"/>
                  <a:pt x="30347" y="315246"/>
                  <a:pt x="70549" y="350982"/>
                </a:cubicBezTo>
                <a:cubicBezTo>
                  <a:pt x="87142" y="365732"/>
                  <a:pt x="104905" y="380906"/>
                  <a:pt x="125967" y="387927"/>
                </a:cubicBezTo>
                <a:cubicBezTo>
                  <a:pt x="257639" y="431818"/>
                  <a:pt x="120634" y="387724"/>
                  <a:pt x="218331" y="415636"/>
                </a:cubicBezTo>
                <a:cubicBezTo>
                  <a:pt x="284778" y="434620"/>
                  <a:pt x="197652" y="418823"/>
                  <a:pt x="319931" y="434109"/>
                </a:cubicBezTo>
                <a:cubicBezTo>
                  <a:pt x="413044" y="465146"/>
                  <a:pt x="268620" y="417793"/>
                  <a:pt x="384585" y="452582"/>
                </a:cubicBezTo>
                <a:cubicBezTo>
                  <a:pt x="403236" y="458177"/>
                  <a:pt x="421531" y="464896"/>
                  <a:pt x="440004" y="471054"/>
                </a:cubicBezTo>
                <a:cubicBezTo>
                  <a:pt x="470870" y="481343"/>
                  <a:pt x="469852" y="481793"/>
                  <a:pt x="504658" y="489527"/>
                </a:cubicBezTo>
                <a:cubicBezTo>
                  <a:pt x="519983" y="492932"/>
                  <a:pt x="535158" y="498034"/>
                  <a:pt x="550840" y="498763"/>
                </a:cubicBezTo>
                <a:cubicBezTo>
                  <a:pt x="667748" y="504201"/>
                  <a:pt x="784828" y="504921"/>
                  <a:pt x="901822" y="508000"/>
                </a:cubicBezTo>
                <a:cubicBezTo>
                  <a:pt x="911058" y="511079"/>
                  <a:pt x="920823" y="512882"/>
                  <a:pt x="929531" y="517236"/>
                </a:cubicBezTo>
                <a:cubicBezTo>
                  <a:pt x="939460" y="522200"/>
                  <a:pt x="946172" y="534858"/>
                  <a:pt x="957240" y="535709"/>
                </a:cubicBezTo>
                <a:cubicBezTo>
                  <a:pt x="988090" y="538082"/>
                  <a:pt x="1018816" y="529551"/>
                  <a:pt x="1049604" y="526472"/>
                </a:cubicBezTo>
                <a:lnTo>
                  <a:pt x="1132731" y="471054"/>
                </a:lnTo>
                <a:cubicBezTo>
                  <a:pt x="1141967" y="464897"/>
                  <a:pt x="1149909" y="456093"/>
                  <a:pt x="1160440" y="452582"/>
                </a:cubicBezTo>
                <a:cubicBezTo>
                  <a:pt x="1191304" y="442293"/>
                  <a:pt x="1190292" y="441843"/>
                  <a:pt x="1225095" y="434109"/>
                </a:cubicBezTo>
                <a:cubicBezTo>
                  <a:pt x="1240420" y="430703"/>
                  <a:pt x="1256046" y="428680"/>
                  <a:pt x="1271276" y="424872"/>
                </a:cubicBezTo>
                <a:cubicBezTo>
                  <a:pt x="1280721" y="422511"/>
                  <a:pt x="1289592" y="418198"/>
                  <a:pt x="1298985" y="415636"/>
                </a:cubicBezTo>
                <a:cubicBezTo>
                  <a:pt x="1323479" y="408956"/>
                  <a:pt x="1372876" y="397163"/>
                  <a:pt x="1372876" y="397163"/>
                </a:cubicBezTo>
                <a:cubicBezTo>
                  <a:pt x="1431373" y="400242"/>
                  <a:pt x="1490326" y="398485"/>
                  <a:pt x="1548367" y="406400"/>
                </a:cubicBezTo>
                <a:cubicBezTo>
                  <a:pt x="1559366" y="407900"/>
                  <a:pt x="1566147" y="419908"/>
                  <a:pt x="1576076" y="424872"/>
                </a:cubicBezTo>
                <a:cubicBezTo>
                  <a:pt x="1584784" y="429226"/>
                  <a:pt x="1594836" y="430274"/>
                  <a:pt x="1603785" y="434109"/>
                </a:cubicBezTo>
                <a:cubicBezTo>
                  <a:pt x="1616441" y="439533"/>
                  <a:pt x="1628416" y="446424"/>
                  <a:pt x="1640731" y="452582"/>
                </a:cubicBezTo>
                <a:cubicBezTo>
                  <a:pt x="1671519" y="446424"/>
                  <a:pt x="1704512" y="447102"/>
                  <a:pt x="1733095" y="434109"/>
                </a:cubicBezTo>
                <a:cubicBezTo>
                  <a:pt x="1741958" y="430080"/>
                  <a:pt x="1739656" y="415761"/>
                  <a:pt x="1742331" y="406400"/>
                </a:cubicBezTo>
                <a:cubicBezTo>
                  <a:pt x="1745818" y="394194"/>
                  <a:pt x="1748488" y="381769"/>
                  <a:pt x="1751567" y="369454"/>
                </a:cubicBezTo>
                <a:cubicBezTo>
                  <a:pt x="1748488" y="338666"/>
                  <a:pt x="1751430" y="306664"/>
                  <a:pt x="1742331" y="277091"/>
                </a:cubicBezTo>
                <a:cubicBezTo>
                  <a:pt x="1736730" y="258888"/>
                  <a:pt x="1661230" y="213787"/>
                  <a:pt x="1659204" y="212436"/>
                </a:cubicBezTo>
                <a:cubicBezTo>
                  <a:pt x="1649968" y="206278"/>
                  <a:pt x="1639345" y="201812"/>
                  <a:pt x="1631495" y="193963"/>
                </a:cubicBezTo>
                <a:cubicBezTo>
                  <a:pt x="1622258" y="184727"/>
                  <a:pt x="1614654" y="173500"/>
                  <a:pt x="1603785" y="166254"/>
                </a:cubicBezTo>
                <a:cubicBezTo>
                  <a:pt x="1595684" y="160854"/>
                  <a:pt x="1585745" y="158156"/>
                  <a:pt x="1576076" y="157018"/>
                </a:cubicBezTo>
                <a:cubicBezTo>
                  <a:pt x="1533159" y="151969"/>
                  <a:pt x="1489870" y="150861"/>
                  <a:pt x="1446767" y="147782"/>
                </a:cubicBezTo>
                <a:cubicBezTo>
                  <a:pt x="1382561" y="115678"/>
                  <a:pt x="1419558" y="139045"/>
                  <a:pt x="1345167" y="64654"/>
                </a:cubicBezTo>
                <a:cubicBezTo>
                  <a:pt x="1335931" y="55418"/>
                  <a:pt x="1324704" y="47813"/>
                  <a:pt x="1317458" y="36945"/>
                </a:cubicBezTo>
                <a:cubicBezTo>
                  <a:pt x="1311300" y="27709"/>
                  <a:pt x="1307653" y="16171"/>
                  <a:pt x="1298985" y="9236"/>
                </a:cubicBezTo>
                <a:cubicBezTo>
                  <a:pt x="1291382" y="3154"/>
                  <a:pt x="1280512" y="3079"/>
                  <a:pt x="1271276" y="0"/>
                </a:cubicBezTo>
                <a:cubicBezTo>
                  <a:pt x="1240488" y="3079"/>
                  <a:pt x="1209494" y="4531"/>
                  <a:pt x="1178913" y="9236"/>
                </a:cubicBezTo>
                <a:cubicBezTo>
                  <a:pt x="1169290" y="10716"/>
                  <a:pt x="1160783" y="16730"/>
                  <a:pt x="1151204" y="18472"/>
                </a:cubicBezTo>
                <a:cubicBezTo>
                  <a:pt x="1126782" y="22912"/>
                  <a:pt x="1101917" y="24428"/>
                  <a:pt x="1077313" y="27709"/>
                </a:cubicBezTo>
                <a:lnTo>
                  <a:pt x="1012658" y="36945"/>
                </a:lnTo>
                <a:cubicBezTo>
                  <a:pt x="943449" y="60016"/>
                  <a:pt x="1018755" y="37339"/>
                  <a:pt x="874113" y="55418"/>
                </a:cubicBezTo>
                <a:cubicBezTo>
                  <a:pt x="861517" y="56992"/>
                  <a:pt x="849689" y="62567"/>
                  <a:pt x="837167" y="64654"/>
                </a:cubicBezTo>
                <a:cubicBezTo>
                  <a:pt x="812683" y="68735"/>
                  <a:pt x="787906" y="70812"/>
                  <a:pt x="763276" y="73891"/>
                </a:cubicBezTo>
                <a:cubicBezTo>
                  <a:pt x="754040" y="80048"/>
                  <a:pt x="744095" y="85257"/>
                  <a:pt x="735567" y="92363"/>
                </a:cubicBezTo>
                <a:cubicBezTo>
                  <a:pt x="704924" y="117898"/>
                  <a:pt x="714549" y="121345"/>
                  <a:pt x="680149" y="138545"/>
                </a:cubicBezTo>
                <a:cubicBezTo>
                  <a:pt x="671441" y="142899"/>
                  <a:pt x="661676" y="144703"/>
                  <a:pt x="652440" y="147782"/>
                </a:cubicBezTo>
                <a:cubicBezTo>
                  <a:pt x="624731" y="144703"/>
                  <a:pt x="596813" y="143128"/>
                  <a:pt x="569313" y="138545"/>
                </a:cubicBezTo>
                <a:cubicBezTo>
                  <a:pt x="559710" y="136944"/>
                  <a:pt x="584707" y="127770"/>
                  <a:pt x="550840" y="12930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Слизь, интерферон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9787954">
            <a:off x="5318135" y="4749072"/>
            <a:ext cx="274136" cy="259523"/>
          </a:xfrm>
          <a:custGeom>
            <a:avLst/>
            <a:gdLst>
              <a:gd name="connsiteX0" fmla="*/ 128309 w 673255"/>
              <a:gd name="connsiteY0" fmla="*/ 905164 h 923636"/>
              <a:gd name="connsiteX1" fmla="*/ 109836 w 673255"/>
              <a:gd name="connsiteY1" fmla="*/ 849745 h 923636"/>
              <a:gd name="connsiteX2" fmla="*/ 91364 w 673255"/>
              <a:gd name="connsiteY2" fmla="*/ 775855 h 923636"/>
              <a:gd name="connsiteX3" fmla="*/ 72891 w 673255"/>
              <a:gd name="connsiteY3" fmla="*/ 720436 h 923636"/>
              <a:gd name="connsiteX4" fmla="*/ 63655 w 673255"/>
              <a:gd name="connsiteY4" fmla="*/ 692727 h 923636"/>
              <a:gd name="connsiteX5" fmla="*/ 54418 w 673255"/>
              <a:gd name="connsiteY5" fmla="*/ 655782 h 923636"/>
              <a:gd name="connsiteX6" fmla="*/ 45182 w 673255"/>
              <a:gd name="connsiteY6" fmla="*/ 581891 h 923636"/>
              <a:gd name="connsiteX7" fmla="*/ 35946 w 673255"/>
              <a:gd name="connsiteY7" fmla="*/ 554182 h 923636"/>
              <a:gd name="connsiteX8" fmla="*/ 17473 w 673255"/>
              <a:gd name="connsiteY8" fmla="*/ 471055 h 923636"/>
              <a:gd name="connsiteX9" fmla="*/ 8236 w 673255"/>
              <a:gd name="connsiteY9" fmla="*/ 387927 h 923636"/>
              <a:gd name="connsiteX10" fmla="*/ 35946 w 673255"/>
              <a:gd name="connsiteY10" fmla="*/ 138545 h 923636"/>
              <a:gd name="connsiteX11" fmla="*/ 54418 w 673255"/>
              <a:gd name="connsiteY11" fmla="*/ 110836 h 923636"/>
              <a:gd name="connsiteX12" fmla="*/ 63655 w 673255"/>
              <a:gd name="connsiteY12" fmla="*/ 83127 h 923636"/>
              <a:gd name="connsiteX13" fmla="*/ 128309 w 673255"/>
              <a:gd name="connsiteY13" fmla="*/ 46182 h 923636"/>
              <a:gd name="connsiteX14" fmla="*/ 211436 w 673255"/>
              <a:gd name="connsiteY14" fmla="*/ 9236 h 923636"/>
              <a:gd name="connsiteX15" fmla="*/ 239146 w 673255"/>
              <a:gd name="connsiteY15" fmla="*/ 0 h 923636"/>
              <a:gd name="connsiteX16" fmla="*/ 414636 w 673255"/>
              <a:gd name="connsiteY16" fmla="*/ 9236 h 923636"/>
              <a:gd name="connsiteX17" fmla="*/ 479291 w 673255"/>
              <a:gd name="connsiteY17" fmla="*/ 27709 h 923636"/>
              <a:gd name="connsiteX18" fmla="*/ 507000 w 673255"/>
              <a:gd name="connsiteY18" fmla="*/ 46182 h 923636"/>
              <a:gd name="connsiteX19" fmla="*/ 608600 w 673255"/>
              <a:gd name="connsiteY19" fmla="*/ 120073 h 923636"/>
              <a:gd name="connsiteX20" fmla="*/ 645546 w 673255"/>
              <a:gd name="connsiteY20" fmla="*/ 193964 h 923636"/>
              <a:gd name="connsiteX21" fmla="*/ 664018 w 673255"/>
              <a:gd name="connsiteY21" fmla="*/ 249382 h 923636"/>
              <a:gd name="connsiteX22" fmla="*/ 673255 w 673255"/>
              <a:gd name="connsiteY22" fmla="*/ 314036 h 923636"/>
              <a:gd name="connsiteX23" fmla="*/ 664018 w 673255"/>
              <a:gd name="connsiteY23" fmla="*/ 480291 h 923636"/>
              <a:gd name="connsiteX24" fmla="*/ 654782 w 673255"/>
              <a:gd name="connsiteY24" fmla="*/ 508000 h 923636"/>
              <a:gd name="connsiteX25" fmla="*/ 645546 w 673255"/>
              <a:gd name="connsiteY25" fmla="*/ 544945 h 923636"/>
              <a:gd name="connsiteX26" fmla="*/ 627073 w 673255"/>
              <a:gd name="connsiteY26" fmla="*/ 572655 h 923636"/>
              <a:gd name="connsiteX27" fmla="*/ 617836 w 673255"/>
              <a:gd name="connsiteY27" fmla="*/ 600364 h 923636"/>
              <a:gd name="connsiteX28" fmla="*/ 562418 w 673255"/>
              <a:gd name="connsiteY28" fmla="*/ 683491 h 923636"/>
              <a:gd name="connsiteX29" fmla="*/ 543946 w 673255"/>
              <a:gd name="connsiteY29" fmla="*/ 711200 h 923636"/>
              <a:gd name="connsiteX30" fmla="*/ 451582 w 673255"/>
              <a:gd name="connsiteY30" fmla="*/ 775855 h 923636"/>
              <a:gd name="connsiteX31" fmla="*/ 423873 w 673255"/>
              <a:gd name="connsiteY31" fmla="*/ 794327 h 923636"/>
              <a:gd name="connsiteX32" fmla="*/ 396164 w 673255"/>
              <a:gd name="connsiteY32" fmla="*/ 812800 h 923636"/>
              <a:gd name="connsiteX33" fmla="*/ 377691 w 673255"/>
              <a:gd name="connsiteY33" fmla="*/ 840509 h 923636"/>
              <a:gd name="connsiteX34" fmla="*/ 349982 w 673255"/>
              <a:gd name="connsiteY34" fmla="*/ 858982 h 923636"/>
              <a:gd name="connsiteX35" fmla="*/ 331509 w 673255"/>
              <a:gd name="connsiteY35" fmla="*/ 923636 h 92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73255" h="923636">
                <a:moveTo>
                  <a:pt x="128309" y="905164"/>
                </a:moveTo>
                <a:cubicBezTo>
                  <a:pt x="122151" y="886691"/>
                  <a:pt x="114559" y="868636"/>
                  <a:pt x="109836" y="849745"/>
                </a:cubicBezTo>
                <a:cubicBezTo>
                  <a:pt x="103679" y="825115"/>
                  <a:pt x="99392" y="799940"/>
                  <a:pt x="91364" y="775855"/>
                </a:cubicBezTo>
                <a:lnTo>
                  <a:pt x="72891" y="720436"/>
                </a:lnTo>
                <a:cubicBezTo>
                  <a:pt x="69812" y="711200"/>
                  <a:pt x="66016" y="702172"/>
                  <a:pt x="63655" y="692727"/>
                </a:cubicBezTo>
                <a:lnTo>
                  <a:pt x="54418" y="655782"/>
                </a:lnTo>
                <a:cubicBezTo>
                  <a:pt x="51339" y="631152"/>
                  <a:pt x="49622" y="606313"/>
                  <a:pt x="45182" y="581891"/>
                </a:cubicBezTo>
                <a:cubicBezTo>
                  <a:pt x="43440" y="572312"/>
                  <a:pt x="38621" y="563543"/>
                  <a:pt x="35946" y="554182"/>
                </a:cubicBezTo>
                <a:cubicBezTo>
                  <a:pt x="30182" y="534008"/>
                  <a:pt x="20195" y="490109"/>
                  <a:pt x="17473" y="471055"/>
                </a:cubicBezTo>
                <a:cubicBezTo>
                  <a:pt x="13530" y="443455"/>
                  <a:pt x="11315" y="415636"/>
                  <a:pt x="8236" y="387927"/>
                </a:cubicBezTo>
                <a:cubicBezTo>
                  <a:pt x="8441" y="383613"/>
                  <a:pt x="0" y="192466"/>
                  <a:pt x="35946" y="138545"/>
                </a:cubicBezTo>
                <a:cubicBezTo>
                  <a:pt x="42103" y="129309"/>
                  <a:pt x="49454" y="120765"/>
                  <a:pt x="54418" y="110836"/>
                </a:cubicBezTo>
                <a:cubicBezTo>
                  <a:pt x="58772" y="102128"/>
                  <a:pt x="57422" y="90606"/>
                  <a:pt x="63655" y="83127"/>
                </a:cubicBezTo>
                <a:cubicBezTo>
                  <a:pt x="85162" y="57318"/>
                  <a:pt x="100686" y="55389"/>
                  <a:pt x="128309" y="46182"/>
                </a:cubicBezTo>
                <a:cubicBezTo>
                  <a:pt x="172218" y="16909"/>
                  <a:pt x="145489" y="31218"/>
                  <a:pt x="211436" y="9236"/>
                </a:cubicBezTo>
                <a:lnTo>
                  <a:pt x="239146" y="0"/>
                </a:lnTo>
                <a:cubicBezTo>
                  <a:pt x="297643" y="3079"/>
                  <a:pt x="356279" y="4161"/>
                  <a:pt x="414636" y="9236"/>
                </a:cubicBezTo>
                <a:cubicBezTo>
                  <a:pt x="430323" y="10600"/>
                  <a:pt x="463087" y="22308"/>
                  <a:pt x="479291" y="27709"/>
                </a:cubicBezTo>
                <a:cubicBezTo>
                  <a:pt x="488527" y="33867"/>
                  <a:pt x="497071" y="41218"/>
                  <a:pt x="507000" y="46182"/>
                </a:cubicBezTo>
                <a:cubicBezTo>
                  <a:pt x="553726" y="69545"/>
                  <a:pt x="578820" y="60513"/>
                  <a:pt x="608600" y="120073"/>
                </a:cubicBezTo>
                <a:cubicBezTo>
                  <a:pt x="620915" y="144703"/>
                  <a:pt x="636838" y="167839"/>
                  <a:pt x="645546" y="193964"/>
                </a:cubicBezTo>
                <a:lnTo>
                  <a:pt x="664018" y="249382"/>
                </a:lnTo>
                <a:cubicBezTo>
                  <a:pt x="667097" y="270933"/>
                  <a:pt x="673255" y="292266"/>
                  <a:pt x="673255" y="314036"/>
                </a:cubicBezTo>
                <a:cubicBezTo>
                  <a:pt x="673255" y="369540"/>
                  <a:pt x="669280" y="425037"/>
                  <a:pt x="664018" y="480291"/>
                </a:cubicBezTo>
                <a:cubicBezTo>
                  <a:pt x="663095" y="489983"/>
                  <a:pt x="657457" y="498639"/>
                  <a:pt x="654782" y="508000"/>
                </a:cubicBezTo>
                <a:cubicBezTo>
                  <a:pt x="651295" y="520206"/>
                  <a:pt x="650546" y="533277"/>
                  <a:pt x="645546" y="544945"/>
                </a:cubicBezTo>
                <a:cubicBezTo>
                  <a:pt x="641173" y="555148"/>
                  <a:pt x="632038" y="562726"/>
                  <a:pt x="627073" y="572655"/>
                </a:cubicBezTo>
                <a:cubicBezTo>
                  <a:pt x="622719" y="581363"/>
                  <a:pt x="622564" y="591853"/>
                  <a:pt x="617836" y="600364"/>
                </a:cubicBezTo>
                <a:cubicBezTo>
                  <a:pt x="617828" y="600379"/>
                  <a:pt x="571659" y="669629"/>
                  <a:pt x="562418" y="683491"/>
                </a:cubicBezTo>
                <a:cubicBezTo>
                  <a:pt x="556261" y="692727"/>
                  <a:pt x="552827" y="704540"/>
                  <a:pt x="543946" y="711200"/>
                </a:cubicBezTo>
                <a:cubicBezTo>
                  <a:pt x="489246" y="752225"/>
                  <a:pt x="519799" y="730377"/>
                  <a:pt x="451582" y="775855"/>
                </a:cubicBezTo>
                <a:lnTo>
                  <a:pt x="423873" y="794327"/>
                </a:lnTo>
                <a:lnTo>
                  <a:pt x="396164" y="812800"/>
                </a:lnTo>
                <a:cubicBezTo>
                  <a:pt x="390006" y="822036"/>
                  <a:pt x="385540" y="832660"/>
                  <a:pt x="377691" y="840509"/>
                </a:cubicBezTo>
                <a:cubicBezTo>
                  <a:pt x="369842" y="848358"/>
                  <a:pt x="355865" y="849569"/>
                  <a:pt x="349982" y="858982"/>
                </a:cubicBezTo>
                <a:cubicBezTo>
                  <a:pt x="330535" y="890096"/>
                  <a:pt x="331509" y="899232"/>
                  <a:pt x="331509" y="923636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19426530">
            <a:off x="6295309" y="2245943"/>
            <a:ext cx="1936480" cy="42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Бокаловидные клетки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5" y="142852"/>
            <a:ext cx="22126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Правая фигурная скобка 44"/>
          <p:cNvSpPr/>
          <p:nvPr/>
        </p:nvSpPr>
        <p:spPr>
          <a:xfrm flipH="1">
            <a:off x="857224" y="2428868"/>
            <a:ext cx="357190" cy="1285884"/>
          </a:xfrm>
          <a:prstGeom prst="rightBrac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авая фигурная скобка 45"/>
          <p:cNvSpPr/>
          <p:nvPr/>
        </p:nvSpPr>
        <p:spPr>
          <a:xfrm flipH="1">
            <a:off x="1000100" y="4643446"/>
            <a:ext cx="357190" cy="571504"/>
          </a:xfrm>
          <a:prstGeom prst="rightBrac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6200000">
            <a:off x="-73164" y="2696270"/>
            <a:ext cx="1285884" cy="78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Отекшая слизистая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-821553" y="4893463"/>
            <a:ext cx="278605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После сосудосуживающих капель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9" name="Picture 6" descr="Картинки по запросу носоглотка ребенка анатом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714884"/>
            <a:ext cx="2504580" cy="2000264"/>
          </a:xfrm>
          <a:prstGeom prst="rect">
            <a:avLst/>
          </a:prstGeom>
          <a:noFill/>
        </p:spPr>
      </p:pic>
      <p:sp>
        <p:nvSpPr>
          <p:cNvPr id="50" name="Полилиния 49"/>
          <p:cNvSpPr/>
          <p:nvPr/>
        </p:nvSpPr>
        <p:spPr>
          <a:xfrm>
            <a:off x="8042037" y="3856682"/>
            <a:ext cx="787927" cy="1842154"/>
          </a:xfrm>
          <a:custGeom>
            <a:avLst/>
            <a:gdLst>
              <a:gd name="connsiteX0" fmla="*/ 21308 w 787927"/>
              <a:gd name="connsiteY0" fmla="*/ 567536 h 1842154"/>
              <a:gd name="connsiteX1" fmla="*/ 2836 w 787927"/>
              <a:gd name="connsiteY1" fmla="*/ 539827 h 1842154"/>
              <a:gd name="connsiteX2" fmla="*/ 12072 w 787927"/>
              <a:gd name="connsiteY2" fmla="*/ 216554 h 1842154"/>
              <a:gd name="connsiteX3" fmla="*/ 21308 w 787927"/>
              <a:gd name="connsiteY3" fmla="*/ 188845 h 1842154"/>
              <a:gd name="connsiteX4" fmla="*/ 39781 w 787927"/>
              <a:gd name="connsiteY4" fmla="*/ 161136 h 1842154"/>
              <a:gd name="connsiteX5" fmla="*/ 49018 w 787927"/>
              <a:gd name="connsiteY5" fmla="*/ 133427 h 1842154"/>
              <a:gd name="connsiteX6" fmla="*/ 76727 w 787927"/>
              <a:gd name="connsiteY6" fmla="*/ 105718 h 1842154"/>
              <a:gd name="connsiteX7" fmla="*/ 95199 w 787927"/>
              <a:gd name="connsiteY7" fmla="*/ 78009 h 1842154"/>
              <a:gd name="connsiteX8" fmla="*/ 150618 w 787927"/>
              <a:gd name="connsiteY8" fmla="*/ 50300 h 1842154"/>
              <a:gd name="connsiteX9" fmla="*/ 363054 w 787927"/>
              <a:gd name="connsiteY9" fmla="*/ 41063 h 1842154"/>
              <a:gd name="connsiteX10" fmla="*/ 390763 w 787927"/>
              <a:gd name="connsiteY10" fmla="*/ 59536 h 1842154"/>
              <a:gd name="connsiteX11" fmla="*/ 418472 w 787927"/>
              <a:gd name="connsiteY11" fmla="*/ 68773 h 1842154"/>
              <a:gd name="connsiteX12" fmla="*/ 473890 w 787927"/>
              <a:gd name="connsiteY12" fmla="*/ 105718 h 1842154"/>
              <a:gd name="connsiteX13" fmla="*/ 538545 w 787927"/>
              <a:gd name="connsiteY13" fmla="*/ 151900 h 1842154"/>
              <a:gd name="connsiteX14" fmla="*/ 557018 w 787927"/>
              <a:gd name="connsiteY14" fmla="*/ 179609 h 1842154"/>
              <a:gd name="connsiteX15" fmla="*/ 612436 w 787927"/>
              <a:gd name="connsiteY15" fmla="*/ 225791 h 1842154"/>
              <a:gd name="connsiteX16" fmla="*/ 649381 w 787927"/>
              <a:gd name="connsiteY16" fmla="*/ 290445 h 1842154"/>
              <a:gd name="connsiteX17" fmla="*/ 677090 w 787927"/>
              <a:gd name="connsiteY17" fmla="*/ 327391 h 1842154"/>
              <a:gd name="connsiteX18" fmla="*/ 714036 w 787927"/>
              <a:gd name="connsiteY18" fmla="*/ 401282 h 1842154"/>
              <a:gd name="connsiteX19" fmla="*/ 732508 w 787927"/>
              <a:gd name="connsiteY19" fmla="*/ 428991 h 1842154"/>
              <a:gd name="connsiteX20" fmla="*/ 750981 w 787927"/>
              <a:gd name="connsiteY20" fmla="*/ 484409 h 1842154"/>
              <a:gd name="connsiteX21" fmla="*/ 769454 w 787927"/>
              <a:gd name="connsiteY21" fmla="*/ 549063 h 1842154"/>
              <a:gd name="connsiteX22" fmla="*/ 787927 w 787927"/>
              <a:gd name="connsiteY22" fmla="*/ 632191 h 1842154"/>
              <a:gd name="connsiteX23" fmla="*/ 778690 w 787927"/>
              <a:gd name="connsiteY23" fmla="*/ 863100 h 1842154"/>
              <a:gd name="connsiteX24" fmla="*/ 760218 w 787927"/>
              <a:gd name="connsiteY24" fmla="*/ 927754 h 1842154"/>
              <a:gd name="connsiteX25" fmla="*/ 732508 w 787927"/>
              <a:gd name="connsiteY25" fmla="*/ 1020118 h 1842154"/>
              <a:gd name="connsiteX26" fmla="*/ 723272 w 787927"/>
              <a:gd name="connsiteY26" fmla="*/ 1047827 h 1842154"/>
              <a:gd name="connsiteX27" fmla="*/ 714036 w 787927"/>
              <a:gd name="connsiteY27" fmla="*/ 1075536 h 1842154"/>
              <a:gd name="connsiteX28" fmla="*/ 630908 w 787927"/>
              <a:gd name="connsiteY28" fmla="*/ 1167900 h 1842154"/>
              <a:gd name="connsiteX29" fmla="*/ 575490 w 787927"/>
              <a:gd name="connsiteY29" fmla="*/ 1214082 h 1842154"/>
              <a:gd name="connsiteX30" fmla="*/ 520072 w 787927"/>
              <a:gd name="connsiteY30" fmla="*/ 1251027 h 1842154"/>
              <a:gd name="connsiteX31" fmla="*/ 464654 w 787927"/>
              <a:gd name="connsiteY31" fmla="*/ 1297209 h 1842154"/>
              <a:gd name="connsiteX32" fmla="*/ 409236 w 787927"/>
              <a:gd name="connsiteY32" fmla="*/ 1334154 h 1842154"/>
              <a:gd name="connsiteX33" fmla="*/ 353818 w 787927"/>
              <a:gd name="connsiteY33" fmla="*/ 1380336 h 1842154"/>
              <a:gd name="connsiteX34" fmla="*/ 316872 w 787927"/>
              <a:gd name="connsiteY34" fmla="*/ 1417282 h 1842154"/>
              <a:gd name="connsiteX35" fmla="*/ 252218 w 787927"/>
              <a:gd name="connsiteY35" fmla="*/ 1472700 h 1842154"/>
              <a:gd name="connsiteX36" fmla="*/ 224508 w 787927"/>
              <a:gd name="connsiteY36" fmla="*/ 1537354 h 1842154"/>
              <a:gd name="connsiteX37" fmla="*/ 196799 w 787927"/>
              <a:gd name="connsiteY37" fmla="*/ 1592773 h 1842154"/>
              <a:gd name="connsiteX38" fmla="*/ 196799 w 787927"/>
              <a:gd name="connsiteY38" fmla="*/ 1805209 h 1842154"/>
              <a:gd name="connsiteX39" fmla="*/ 215272 w 787927"/>
              <a:gd name="connsiteY39" fmla="*/ 1832918 h 1842154"/>
              <a:gd name="connsiteX40" fmla="*/ 252218 w 787927"/>
              <a:gd name="connsiteY40" fmla="*/ 1842154 h 18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7927" h="1842154">
                <a:moveTo>
                  <a:pt x="21308" y="567536"/>
                </a:moveTo>
                <a:cubicBezTo>
                  <a:pt x="15151" y="558300"/>
                  <a:pt x="3128" y="550924"/>
                  <a:pt x="2836" y="539827"/>
                </a:cubicBezTo>
                <a:cubicBezTo>
                  <a:pt x="0" y="432063"/>
                  <a:pt x="6406" y="324207"/>
                  <a:pt x="12072" y="216554"/>
                </a:cubicBezTo>
                <a:cubicBezTo>
                  <a:pt x="12584" y="206832"/>
                  <a:pt x="16954" y="197553"/>
                  <a:pt x="21308" y="188845"/>
                </a:cubicBezTo>
                <a:cubicBezTo>
                  <a:pt x="26272" y="178916"/>
                  <a:pt x="34816" y="171065"/>
                  <a:pt x="39781" y="161136"/>
                </a:cubicBezTo>
                <a:cubicBezTo>
                  <a:pt x="44135" y="152428"/>
                  <a:pt x="43617" y="141528"/>
                  <a:pt x="49018" y="133427"/>
                </a:cubicBezTo>
                <a:cubicBezTo>
                  <a:pt x="56264" y="122559"/>
                  <a:pt x="68365" y="115753"/>
                  <a:pt x="76727" y="105718"/>
                </a:cubicBezTo>
                <a:cubicBezTo>
                  <a:pt x="83833" y="97190"/>
                  <a:pt x="87350" y="85858"/>
                  <a:pt x="95199" y="78009"/>
                </a:cubicBezTo>
                <a:cubicBezTo>
                  <a:pt x="113105" y="60103"/>
                  <a:pt x="128080" y="57812"/>
                  <a:pt x="150618" y="50300"/>
                </a:cubicBezTo>
                <a:cubicBezTo>
                  <a:pt x="226067" y="0"/>
                  <a:pt x="187000" y="18099"/>
                  <a:pt x="363054" y="41063"/>
                </a:cubicBezTo>
                <a:cubicBezTo>
                  <a:pt x="374062" y="42499"/>
                  <a:pt x="380834" y="54571"/>
                  <a:pt x="390763" y="59536"/>
                </a:cubicBezTo>
                <a:cubicBezTo>
                  <a:pt x="399471" y="63890"/>
                  <a:pt x="409961" y="64045"/>
                  <a:pt x="418472" y="68773"/>
                </a:cubicBezTo>
                <a:cubicBezTo>
                  <a:pt x="437879" y="79555"/>
                  <a:pt x="455417" y="93403"/>
                  <a:pt x="473890" y="105718"/>
                </a:cubicBezTo>
                <a:cubicBezTo>
                  <a:pt x="489621" y="116205"/>
                  <a:pt x="527092" y="140447"/>
                  <a:pt x="538545" y="151900"/>
                </a:cubicBezTo>
                <a:cubicBezTo>
                  <a:pt x="546394" y="159749"/>
                  <a:pt x="549169" y="171760"/>
                  <a:pt x="557018" y="179609"/>
                </a:cubicBezTo>
                <a:cubicBezTo>
                  <a:pt x="629664" y="252255"/>
                  <a:pt x="536789" y="135014"/>
                  <a:pt x="612436" y="225791"/>
                </a:cubicBezTo>
                <a:cubicBezTo>
                  <a:pt x="637854" y="256293"/>
                  <a:pt x="626801" y="254317"/>
                  <a:pt x="649381" y="290445"/>
                </a:cubicBezTo>
                <a:cubicBezTo>
                  <a:pt x="657540" y="303499"/>
                  <a:pt x="669333" y="314094"/>
                  <a:pt x="677090" y="327391"/>
                </a:cubicBezTo>
                <a:cubicBezTo>
                  <a:pt x="690965" y="351177"/>
                  <a:pt x="698761" y="378369"/>
                  <a:pt x="714036" y="401282"/>
                </a:cubicBezTo>
                <a:cubicBezTo>
                  <a:pt x="720193" y="410518"/>
                  <a:pt x="728000" y="418847"/>
                  <a:pt x="732508" y="428991"/>
                </a:cubicBezTo>
                <a:cubicBezTo>
                  <a:pt x="740416" y="446785"/>
                  <a:pt x="744823" y="465936"/>
                  <a:pt x="750981" y="484409"/>
                </a:cubicBezTo>
                <a:cubicBezTo>
                  <a:pt x="759786" y="510823"/>
                  <a:pt x="763654" y="520062"/>
                  <a:pt x="769454" y="549063"/>
                </a:cubicBezTo>
                <a:cubicBezTo>
                  <a:pt x="785708" y="630337"/>
                  <a:pt x="769951" y="578267"/>
                  <a:pt x="787927" y="632191"/>
                </a:cubicBezTo>
                <a:cubicBezTo>
                  <a:pt x="784848" y="709161"/>
                  <a:pt x="785880" y="786405"/>
                  <a:pt x="778690" y="863100"/>
                </a:cubicBezTo>
                <a:cubicBezTo>
                  <a:pt x="776598" y="885416"/>
                  <a:pt x="766115" y="906130"/>
                  <a:pt x="760218" y="927754"/>
                </a:cubicBezTo>
                <a:cubicBezTo>
                  <a:pt x="739282" y="1004520"/>
                  <a:pt x="765696" y="920553"/>
                  <a:pt x="732508" y="1020118"/>
                </a:cubicBezTo>
                <a:lnTo>
                  <a:pt x="723272" y="1047827"/>
                </a:lnTo>
                <a:cubicBezTo>
                  <a:pt x="720193" y="1057063"/>
                  <a:pt x="719877" y="1067747"/>
                  <a:pt x="714036" y="1075536"/>
                </a:cubicBezTo>
                <a:cubicBezTo>
                  <a:pt x="690186" y="1107337"/>
                  <a:pt x="664064" y="1145796"/>
                  <a:pt x="630908" y="1167900"/>
                </a:cubicBezTo>
                <a:cubicBezTo>
                  <a:pt x="531883" y="1233918"/>
                  <a:pt x="682177" y="1131104"/>
                  <a:pt x="575490" y="1214082"/>
                </a:cubicBezTo>
                <a:cubicBezTo>
                  <a:pt x="557965" y="1227712"/>
                  <a:pt x="535771" y="1235328"/>
                  <a:pt x="520072" y="1251027"/>
                </a:cubicBezTo>
                <a:cubicBezTo>
                  <a:pt x="439120" y="1331979"/>
                  <a:pt x="541809" y="1232913"/>
                  <a:pt x="464654" y="1297209"/>
                </a:cubicBezTo>
                <a:cubicBezTo>
                  <a:pt x="418530" y="1335646"/>
                  <a:pt x="457931" y="1317923"/>
                  <a:pt x="409236" y="1334154"/>
                </a:cubicBezTo>
                <a:cubicBezTo>
                  <a:pt x="313152" y="1430238"/>
                  <a:pt x="443833" y="1303180"/>
                  <a:pt x="353818" y="1380336"/>
                </a:cubicBezTo>
                <a:cubicBezTo>
                  <a:pt x="340594" y="1391671"/>
                  <a:pt x="329979" y="1405813"/>
                  <a:pt x="316872" y="1417282"/>
                </a:cubicBezTo>
                <a:cubicBezTo>
                  <a:pt x="222081" y="1500224"/>
                  <a:pt x="331029" y="1393889"/>
                  <a:pt x="252218" y="1472700"/>
                </a:cubicBezTo>
                <a:cubicBezTo>
                  <a:pt x="241855" y="1503787"/>
                  <a:pt x="242770" y="1505395"/>
                  <a:pt x="224508" y="1537354"/>
                </a:cubicBezTo>
                <a:cubicBezTo>
                  <a:pt x="195861" y="1587486"/>
                  <a:pt x="213734" y="1541971"/>
                  <a:pt x="196799" y="1592773"/>
                </a:cubicBezTo>
                <a:cubicBezTo>
                  <a:pt x="189956" y="1674893"/>
                  <a:pt x="179421" y="1724113"/>
                  <a:pt x="196799" y="1805209"/>
                </a:cubicBezTo>
                <a:cubicBezTo>
                  <a:pt x="199125" y="1816063"/>
                  <a:pt x="206036" y="1826761"/>
                  <a:pt x="215272" y="1832918"/>
                </a:cubicBezTo>
                <a:cubicBezTo>
                  <a:pt x="225834" y="1839959"/>
                  <a:pt x="252218" y="1842154"/>
                  <a:pt x="252218" y="1842154"/>
                </a:cubicBezTo>
              </a:path>
            </a:pathLst>
          </a:cu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215338" y="592933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4" descr="Картинки по запросу бакте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357694"/>
            <a:ext cx="67173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821</Words>
  <PresentationFormat>Экран (4:3)</PresentationFormat>
  <Paragraphs>192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Интегрированное ведение болезней раннего возраста.   ОРВИ. Признаки опасности. Кашель. Насморк. Лихорадка.  Принципы ухода за заболевшими детьми  на дому</vt:lpstr>
      <vt:lpstr>Признаки опасности</vt:lpstr>
      <vt:lpstr>Итак, диверсия совершилась…. Организм отвечает лихорадкой!</vt:lpstr>
      <vt:lpstr>Выбор за Вами!</vt:lpstr>
      <vt:lpstr>Рекомендации для родителей:</vt:lpstr>
      <vt:lpstr>Простуда: насморк, кашель ПНЕВМОНИЯ</vt:lpstr>
      <vt:lpstr>Строение носо-ротоглотки ребенка</vt:lpstr>
      <vt:lpstr>Слизистая оболочка носа на страже здоровья. Механизм защиты... </vt:lpstr>
      <vt:lpstr>ОРВИ: Отделяемое из носа. Хорошо или плохо?</vt:lpstr>
      <vt:lpstr>Слизь (мокрота), пути эвакуации из организма</vt:lpstr>
      <vt:lpstr>Кашель – хорошо или плохо? </vt:lpstr>
      <vt:lpstr>Главные предвестники пневмонии</vt:lpstr>
      <vt:lpstr>Современный подход к лечению кашля:</vt:lpstr>
      <vt:lpstr>Главные правила лечения кашля:</vt:lpstr>
      <vt:lpstr>Два варианта действий</vt:lpstr>
      <vt:lpstr>Сколько надо ребенку выпоить жидкости при кашле?</vt:lpstr>
      <vt:lpstr>Что могут лекарства?</vt:lpstr>
      <vt:lpstr>Принципы ухода за больным ребенком на дому </vt:lpstr>
      <vt:lpstr>Когда обратиться за медицинской помощью</vt:lpstr>
      <vt:lpstr>Кормление во время болезни</vt:lpstr>
      <vt:lpstr> Кормление во время болезни</vt:lpstr>
      <vt:lpstr>Кормление ребенка после болезни</vt:lpstr>
      <vt:lpstr>Что может мама?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ведение болезней раннего возраста. Признаки опасности. Кашель. Лихорадка.</dc:title>
  <dc:creator>user</dc:creator>
  <cp:lastModifiedBy>user</cp:lastModifiedBy>
  <cp:revision>91</cp:revision>
  <dcterms:created xsi:type="dcterms:W3CDTF">2017-02-17T10:28:48Z</dcterms:created>
  <dcterms:modified xsi:type="dcterms:W3CDTF">2017-02-21T11:40:02Z</dcterms:modified>
</cp:coreProperties>
</file>